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8" r:id="rId3"/>
    <p:sldId id="263" r:id="rId4"/>
  </p:sldIdLst>
  <p:sldSz cx="10668000" cy="8001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888" y="66"/>
      </p:cViewPr>
      <p:guideLst>
        <p:guide orient="horz" pos="2520"/>
        <p:guide pos="3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9"/>
          <p:cNvSpPr txBox="1">
            <a:spLocks noChangeArrowheads="1"/>
          </p:cNvSpPr>
          <p:nvPr userDrawn="1"/>
        </p:nvSpPr>
        <p:spPr bwMode="auto">
          <a:xfrm>
            <a:off x="377153" y="2992439"/>
            <a:ext cx="9505117" cy="340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82" tIns="36940" rIns="73882" bIns="369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de-DE" altLang="de-DE" sz="1697" b="1" smtClean="0">
              <a:solidFill>
                <a:srgbClr val="000000"/>
              </a:solidFill>
            </a:endParaRPr>
          </a:p>
        </p:txBody>
      </p:sp>
      <p:pic>
        <p:nvPicPr>
          <p:cNvPr id="3" name="Picture 31" descr="TUMLogo_oZ_Outl_CMYK_A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669" y="6088064"/>
            <a:ext cx="516337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2"/>
          <p:cNvSpPr>
            <a:spLocks noChangeArrowheads="1"/>
          </p:cNvSpPr>
          <p:nvPr userDrawn="1"/>
        </p:nvSpPr>
        <p:spPr bwMode="auto">
          <a:xfrm>
            <a:off x="1760769" y="6197871"/>
            <a:ext cx="2549736" cy="273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882" tIns="36940" rIns="73882" bIns="369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1293" dirty="0" smtClean="0">
                <a:solidFill>
                  <a:srgbClr val="4D4D4D"/>
                </a:solidFill>
                <a:latin typeface="AvantGarde" charset="0"/>
              </a:rPr>
              <a:t>Technische Universität München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1192818" y="2847975"/>
            <a:ext cx="8485909" cy="340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79" tIns="36939" rIns="73879" bIns="3693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1697" b="1" dirty="0" smtClean="0">
                <a:solidFill>
                  <a:srgbClr val="333333"/>
                </a:solidFill>
                <a:latin typeface="AvantGarde" charset="0"/>
              </a:rPr>
              <a:t>Verteidigungsvortrag Master‘s Thesis</a:t>
            </a:r>
          </a:p>
        </p:txBody>
      </p:sp>
      <p:sp>
        <p:nvSpPr>
          <p:cNvPr id="6" name="Text Box 36"/>
          <p:cNvSpPr txBox="1">
            <a:spLocks noChangeArrowheads="1"/>
          </p:cNvSpPr>
          <p:nvPr userDrawn="1"/>
        </p:nvSpPr>
        <p:spPr bwMode="auto">
          <a:xfrm>
            <a:off x="1192818" y="1839914"/>
            <a:ext cx="8216515" cy="37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82" tIns="36940" rIns="73882" bIns="369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altLang="de-DE" sz="1939" dirty="0" smtClean="0">
                <a:solidFill>
                  <a:srgbClr val="333333"/>
                </a:solidFill>
                <a:latin typeface="AvantGarde" charset="0"/>
              </a:rPr>
              <a:t>xx.xx.2015</a:t>
            </a:r>
          </a:p>
        </p:txBody>
      </p:sp>
      <p:sp>
        <p:nvSpPr>
          <p:cNvPr id="7" name="Text Box 37"/>
          <p:cNvSpPr txBox="1">
            <a:spLocks noChangeArrowheads="1"/>
          </p:cNvSpPr>
          <p:nvPr userDrawn="1"/>
        </p:nvSpPr>
        <p:spPr bwMode="auto">
          <a:xfrm>
            <a:off x="1192818" y="6482033"/>
            <a:ext cx="6938308" cy="52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89" tIns="30594" rIns="61189" bIns="30594">
            <a:spAutoFit/>
          </a:bodyPr>
          <a:lstStyle>
            <a:lvl1pPr defTabSz="7572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572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572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572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572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57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57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57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572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100000"/>
              </a:spcBef>
              <a:spcAft>
                <a:spcPct val="0"/>
              </a:spcAft>
              <a:defRPr/>
            </a:pPr>
            <a:r>
              <a:rPr lang="de-DE" altLang="de-DE" sz="18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Bauprozessmanagement und Immobilienentwicklung</a:t>
            </a:r>
          </a:p>
          <a:p>
            <a:pPr fontAlgn="base">
              <a:spcBef>
                <a:spcPct val="10000"/>
              </a:spcBef>
              <a:spcAft>
                <a:spcPct val="0"/>
              </a:spcAft>
              <a:defRPr/>
            </a:pPr>
            <a:r>
              <a:rPr lang="de-DE" altLang="de-DE" sz="11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de-DE" altLang="de-DE" sz="11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Dr.-Ing. Konrad Nübel, Dr. </a:t>
            </a:r>
            <a:r>
              <a:rPr lang="de-DE" altLang="de-DE" sz="11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rer</a:t>
            </a:r>
            <a:r>
              <a:rPr lang="de-DE" altLang="de-DE" sz="11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nat. Wolfgang </a:t>
            </a:r>
            <a:r>
              <a:rPr lang="de-DE" altLang="de-DE" sz="11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Eber, Prof. Dr. </a:t>
            </a:r>
            <a:r>
              <a:rPr lang="de-DE" altLang="de-DE" sz="110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rer</a:t>
            </a:r>
            <a:r>
              <a:rPr lang="de-DE" altLang="de-DE" sz="11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pol.</a:t>
            </a:r>
            <a:r>
              <a:rPr lang="de-DE" altLang="de-DE" sz="1100" baseline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100" baseline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Bing Zhu</a:t>
            </a:r>
            <a:endParaRPr lang="de-DE" altLang="de-DE" sz="110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192818" y="3495677"/>
            <a:ext cx="8485909" cy="37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79" tIns="36939" rIns="73879" bIns="3693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1939" b="1" dirty="0" smtClean="0">
                <a:solidFill>
                  <a:srgbClr val="333333"/>
                </a:solidFill>
                <a:latin typeface="AvantGarde" charset="0"/>
              </a:rPr>
              <a:t>Thema</a:t>
            </a:r>
            <a:r>
              <a:rPr lang="de-DE" altLang="de-DE" sz="1939" b="1" baseline="0" dirty="0" smtClean="0">
                <a:solidFill>
                  <a:srgbClr val="333333"/>
                </a:solidFill>
                <a:latin typeface="AvantGarde" charset="0"/>
              </a:rPr>
              <a:t> Masterarbeit</a:t>
            </a:r>
            <a:endParaRPr lang="de-DE" altLang="de-DE" sz="1697" b="1" dirty="0" smtClean="0">
              <a:solidFill>
                <a:srgbClr val="333333"/>
              </a:solidFill>
              <a:latin typeface="AvantGar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613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>
                <a:solidFill>
                  <a:srgbClr val="000000"/>
                </a:solidFill>
              </a:rPr>
              <a:t>Seite </a:t>
            </a:r>
            <a:fld id="{8EA258D4-CCA4-49C7-A8FB-AB82C6F0E481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4100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6"/>
          <p:cNvSpPr txBox="1">
            <a:spLocks noChangeArrowheads="1"/>
          </p:cNvSpPr>
          <p:nvPr userDrawn="1"/>
        </p:nvSpPr>
        <p:spPr bwMode="auto">
          <a:xfrm>
            <a:off x="264905" y="112713"/>
            <a:ext cx="83961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970" dirty="0" smtClean="0">
                <a:solidFill>
                  <a:srgbClr val="4F5051"/>
                </a:solidFill>
                <a:latin typeface="AvantGarde" charset="0"/>
              </a:rPr>
              <a:t>xx.xx.2019	</a:t>
            </a:r>
            <a:r>
              <a:rPr lang="de-DE" altLang="de-DE" sz="896" dirty="0" smtClean="0">
                <a:solidFill>
                  <a:srgbClr val="333333"/>
                </a:solidFill>
              </a:rPr>
              <a:t>Thema Masterarbeit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altLang="de-DE" sz="970" dirty="0" smtClean="0">
              <a:solidFill>
                <a:srgbClr val="333333"/>
              </a:solidFill>
            </a:endParaRP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400050"/>
            <a:ext cx="10668000" cy="0"/>
          </a:xfrm>
          <a:prstGeom prst="line">
            <a:avLst/>
          </a:prstGeom>
          <a:noFill/>
          <a:ln w="9525">
            <a:solidFill>
              <a:srgbClr val="4F505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455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004648" y="7745415"/>
            <a:ext cx="569066" cy="1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97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>
                <a:solidFill>
                  <a:srgbClr val="000000"/>
                </a:solidFill>
              </a:rPr>
              <a:t>Seite </a:t>
            </a:r>
            <a:fld id="{E54C6D7A-0B7C-4281-BA04-6AEBC5F41BA7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 userDrawn="1"/>
        </p:nvSpPr>
        <p:spPr bwMode="auto">
          <a:xfrm>
            <a:off x="269394" y="7745414"/>
            <a:ext cx="83961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970" baseline="0" dirty="0" smtClean="0">
                <a:solidFill>
                  <a:srgbClr val="4F5051"/>
                </a:solidFill>
                <a:latin typeface="AvantGarde" charset="0"/>
              </a:rPr>
              <a:t>Vorname Nachname</a:t>
            </a:r>
            <a:r>
              <a:rPr lang="de-DE" altLang="de-DE" sz="970" dirty="0" smtClean="0">
                <a:solidFill>
                  <a:srgbClr val="4F5051"/>
                </a:solidFill>
                <a:latin typeface="AvantGarde" charset="0"/>
              </a:rPr>
              <a:t>	</a:t>
            </a:r>
            <a:endParaRPr lang="de-DE" altLang="de-DE" sz="970" dirty="0" smtClean="0">
              <a:solidFill>
                <a:srgbClr val="333333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altLang="de-DE" sz="970" dirty="0" smtClean="0">
              <a:solidFill>
                <a:srgbClr val="333333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 userDrawn="1"/>
        </p:nvSpPr>
        <p:spPr bwMode="auto">
          <a:xfrm>
            <a:off x="6239676" y="109537"/>
            <a:ext cx="3973349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74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1074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1200" dirty="0" smtClean="0">
                <a:solidFill>
                  <a:srgbClr val="4F50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Bauprozessmanagement und Immobilienentwicklung</a:t>
            </a:r>
            <a:endParaRPr lang="de-DE" altLang="de-DE" sz="120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23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ransition spd="med">
    <p:strips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719661" rtl="0" eaLnBrk="0" fontAlgn="base" hangingPunct="0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+mj-lt"/>
          <a:ea typeface="+mj-ea"/>
          <a:cs typeface="+mj-cs"/>
        </a:defRPr>
      </a:lvl1pPr>
      <a:lvl2pPr algn="l" defTabSz="719661" rtl="0" eaLnBrk="0" fontAlgn="base" hangingPunct="0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2pPr>
      <a:lvl3pPr algn="l" defTabSz="719661" rtl="0" eaLnBrk="0" fontAlgn="base" hangingPunct="0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3pPr>
      <a:lvl4pPr algn="l" defTabSz="719661" rtl="0" eaLnBrk="0" fontAlgn="base" hangingPunct="0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4pPr>
      <a:lvl5pPr algn="l" defTabSz="719661" rtl="0" eaLnBrk="0" fontAlgn="base" hangingPunct="0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5pPr>
      <a:lvl6pPr marL="369451" algn="l" defTabSz="719661" rtl="0" fontAlgn="base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6pPr>
      <a:lvl7pPr marL="738903" algn="l" defTabSz="719661" rtl="0" fontAlgn="base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7pPr>
      <a:lvl8pPr marL="1108354" algn="l" defTabSz="719661" rtl="0" fontAlgn="base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8pPr>
      <a:lvl9pPr marL="1477805" algn="l" defTabSz="719661" rtl="0" fontAlgn="base">
        <a:spcBef>
          <a:spcPct val="0"/>
        </a:spcBef>
        <a:spcAft>
          <a:spcPct val="0"/>
        </a:spcAft>
        <a:defRPr sz="1616" b="1">
          <a:solidFill>
            <a:srgbClr val="C0C0C0"/>
          </a:solidFill>
          <a:latin typeface="Helvetica" pitchFamily="34" charset="0"/>
        </a:defRPr>
      </a:lvl9pPr>
    </p:titleStyle>
    <p:bodyStyle>
      <a:lvl1pPr marL="126999" indent="-126999" algn="l" defTabSz="719661" rtl="0" eaLnBrk="0" fontAlgn="base" hangingPunct="0">
        <a:lnSpc>
          <a:spcPts val="1343"/>
        </a:lnSpc>
        <a:spcBef>
          <a:spcPct val="0"/>
        </a:spcBef>
        <a:spcAft>
          <a:spcPct val="0"/>
        </a:spcAft>
        <a:buChar char="•"/>
        <a:defRPr sz="1050">
          <a:solidFill>
            <a:srgbClr val="333333"/>
          </a:solidFill>
          <a:latin typeface="+mn-lt"/>
          <a:ea typeface="+mn-ea"/>
          <a:cs typeface="+mn-cs"/>
        </a:defRPr>
      </a:lvl1pPr>
      <a:lvl2pPr marL="380997" indent="-125716" algn="l" defTabSz="719661" rtl="0" eaLnBrk="0" fontAlgn="base" hangingPunct="0">
        <a:lnSpc>
          <a:spcPts val="1343"/>
        </a:lnSpc>
        <a:spcBef>
          <a:spcPct val="0"/>
        </a:spcBef>
        <a:spcAft>
          <a:spcPct val="0"/>
        </a:spcAft>
        <a:buChar char="–"/>
        <a:defRPr sz="1050">
          <a:solidFill>
            <a:srgbClr val="333333"/>
          </a:solidFill>
          <a:latin typeface="+mn-lt"/>
        </a:defRPr>
      </a:lvl2pPr>
      <a:lvl3pPr marL="634995" indent="-125716" algn="l" defTabSz="719661" rtl="0" eaLnBrk="0" fontAlgn="base" hangingPunct="0">
        <a:lnSpc>
          <a:spcPts val="1343"/>
        </a:lnSpc>
        <a:spcBef>
          <a:spcPct val="0"/>
        </a:spcBef>
        <a:spcAft>
          <a:spcPct val="0"/>
        </a:spcAft>
        <a:buChar char="•"/>
        <a:defRPr sz="1050">
          <a:solidFill>
            <a:srgbClr val="333333"/>
          </a:solidFill>
          <a:latin typeface="+mn-lt"/>
        </a:defRPr>
      </a:lvl3pPr>
      <a:lvl4pPr marL="888993" indent="-125716" algn="l" defTabSz="719661" rtl="0" eaLnBrk="0" fontAlgn="base" hangingPunct="0">
        <a:lnSpc>
          <a:spcPts val="1343"/>
        </a:lnSpc>
        <a:spcBef>
          <a:spcPct val="0"/>
        </a:spcBef>
        <a:spcAft>
          <a:spcPct val="0"/>
        </a:spcAft>
        <a:buChar char="–"/>
        <a:defRPr sz="1050">
          <a:solidFill>
            <a:srgbClr val="333333"/>
          </a:solidFill>
          <a:latin typeface="+mn-lt"/>
        </a:defRPr>
      </a:lvl4pPr>
      <a:lvl5pPr marL="1142990" indent="-125716" algn="l" defTabSz="719661" rtl="0" eaLnBrk="0" fontAlgn="base" hangingPunct="0">
        <a:lnSpc>
          <a:spcPts val="1343"/>
        </a:lnSpc>
        <a:spcBef>
          <a:spcPct val="0"/>
        </a:spcBef>
        <a:spcAft>
          <a:spcPct val="0"/>
        </a:spcAft>
        <a:buChar char="»"/>
        <a:defRPr sz="1050">
          <a:solidFill>
            <a:srgbClr val="333333"/>
          </a:solidFill>
          <a:latin typeface="+mn-lt"/>
        </a:defRPr>
      </a:lvl5pPr>
      <a:lvl6pPr marL="1512442" indent="-125716" algn="l" defTabSz="719661" rtl="0" fontAlgn="base">
        <a:lnSpc>
          <a:spcPts val="1343"/>
        </a:lnSpc>
        <a:spcBef>
          <a:spcPct val="0"/>
        </a:spcBef>
        <a:spcAft>
          <a:spcPct val="0"/>
        </a:spcAft>
        <a:buChar char="»"/>
        <a:defRPr sz="1050">
          <a:solidFill>
            <a:srgbClr val="333333"/>
          </a:solidFill>
          <a:latin typeface="+mn-lt"/>
        </a:defRPr>
      </a:lvl6pPr>
      <a:lvl7pPr marL="1881893" indent="-125716" algn="l" defTabSz="719661" rtl="0" fontAlgn="base">
        <a:lnSpc>
          <a:spcPts val="1343"/>
        </a:lnSpc>
        <a:spcBef>
          <a:spcPct val="0"/>
        </a:spcBef>
        <a:spcAft>
          <a:spcPct val="0"/>
        </a:spcAft>
        <a:buChar char="»"/>
        <a:defRPr sz="1050">
          <a:solidFill>
            <a:srgbClr val="333333"/>
          </a:solidFill>
          <a:latin typeface="+mn-lt"/>
        </a:defRPr>
      </a:lvl7pPr>
      <a:lvl8pPr marL="2251345" indent="-125716" algn="l" defTabSz="719661" rtl="0" fontAlgn="base">
        <a:lnSpc>
          <a:spcPts val="1343"/>
        </a:lnSpc>
        <a:spcBef>
          <a:spcPct val="0"/>
        </a:spcBef>
        <a:spcAft>
          <a:spcPct val="0"/>
        </a:spcAft>
        <a:buChar char="»"/>
        <a:defRPr sz="1050">
          <a:solidFill>
            <a:srgbClr val="333333"/>
          </a:solidFill>
          <a:latin typeface="+mn-lt"/>
        </a:defRPr>
      </a:lvl8pPr>
      <a:lvl9pPr marL="2620796" indent="-125716" algn="l" defTabSz="719661" rtl="0" fontAlgn="base">
        <a:lnSpc>
          <a:spcPts val="1343"/>
        </a:lnSpc>
        <a:spcBef>
          <a:spcPct val="0"/>
        </a:spcBef>
        <a:spcAft>
          <a:spcPct val="0"/>
        </a:spcAft>
        <a:buChar char="»"/>
        <a:defRPr sz="1050">
          <a:solidFill>
            <a:srgbClr val="333333"/>
          </a:solidFill>
          <a:latin typeface="+mn-lt"/>
        </a:defRPr>
      </a:lvl9pPr>
    </p:bodyStyle>
    <p:otherStyle>
      <a:defPPr>
        <a:defRPr lang="de-DE"/>
      </a:defPPr>
      <a:lvl1pPr marL="0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1pPr>
      <a:lvl2pPr marL="369451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2pPr>
      <a:lvl3pPr marL="738903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3pPr>
      <a:lvl4pPr marL="1108354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4pPr>
      <a:lvl5pPr marL="1477805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5pPr>
      <a:lvl6pPr marL="1847257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6pPr>
      <a:lvl7pPr marL="2216709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7pPr>
      <a:lvl8pPr marL="2586160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8pPr>
      <a:lvl9pPr marL="2955611" algn="l" defTabSz="738903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746705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1"/>
          <p:cNvSpPr>
            <a:spLocks noGrp="1"/>
          </p:cNvSpPr>
          <p:nvPr>
            <p:ph type="sldNum" sz="quarter" idx="10"/>
          </p:nvPr>
        </p:nvSpPr>
        <p:spPr>
          <a:xfrm>
            <a:off x="10185788" y="7531059"/>
            <a:ext cx="387927" cy="1492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902">
              <a:lnSpc>
                <a:spcPts val="1343"/>
              </a:lnSpc>
              <a:buChar char="•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1pPr>
            <a:lvl2pPr marL="600358" indent="-230907" defTabSz="865902">
              <a:lnSpc>
                <a:spcPts val="1343"/>
              </a:lnSpc>
              <a:buChar char="–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2pPr>
            <a:lvl3pPr marL="923628" indent="-184726" defTabSz="865902">
              <a:lnSpc>
                <a:spcPts val="1343"/>
              </a:lnSpc>
              <a:buChar char="•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3pPr>
            <a:lvl4pPr marL="1293079" indent="-184726" defTabSz="865902">
              <a:lnSpc>
                <a:spcPts val="1343"/>
              </a:lnSpc>
              <a:buChar char="–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4pPr>
            <a:lvl5pPr marL="1662532" indent="-184726" defTabSz="865902">
              <a:lnSpc>
                <a:spcPts val="1343"/>
              </a:lnSpc>
              <a:buChar char="»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5pPr>
            <a:lvl6pPr marL="2031983" indent="-184726" defTabSz="865902" eaLnBrk="0" fontAlgn="base" hangingPunct="0">
              <a:lnSpc>
                <a:spcPts val="1343"/>
              </a:lnSpc>
              <a:spcBef>
                <a:spcPct val="0"/>
              </a:spcBef>
              <a:spcAft>
                <a:spcPct val="0"/>
              </a:spcAft>
              <a:buChar char="»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6pPr>
            <a:lvl7pPr marL="2401434" indent="-184726" defTabSz="865902" eaLnBrk="0" fontAlgn="base" hangingPunct="0">
              <a:lnSpc>
                <a:spcPts val="1343"/>
              </a:lnSpc>
              <a:spcBef>
                <a:spcPct val="0"/>
              </a:spcBef>
              <a:spcAft>
                <a:spcPct val="0"/>
              </a:spcAft>
              <a:buChar char="»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7pPr>
            <a:lvl8pPr marL="2770885" indent="-184726" defTabSz="865902" eaLnBrk="0" fontAlgn="base" hangingPunct="0">
              <a:lnSpc>
                <a:spcPts val="1343"/>
              </a:lnSpc>
              <a:spcBef>
                <a:spcPct val="0"/>
              </a:spcBef>
              <a:spcAft>
                <a:spcPct val="0"/>
              </a:spcAft>
              <a:buChar char="»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8pPr>
            <a:lvl9pPr marL="3140337" indent="-184726" defTabSz="865902" eaLnBrk="0" fontAlgn="base" hangingPunct="0">
              <a:lnSpc>
                <a:spcPts val="1343"/>
              </a:lnSpc>
              <a:spcBef>
                <a:spcPct val="0"/>
              </a:spcBef>
              <a:spcAft>
                <a:spcPct val="0"/>
              </a:spcAft>
              <a:buChar char="»"/>
              <a:defRPr sz="1050">
                <a:solidFill>
                  <a:srgbClr val="333333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de-DE" altLang="de-DE" sz="970" dirty="0">
                <a:solidFill>
                  <a:srgbClr val="000000"/>
                </a:solidFill>
                <a:latin typeface="Arial" panose="020B0604020202020204" pitchFamily="34" charset="0"/>
              </a:rPr>
              <a:t>Seite </a:t>
            </a:r>
            <a:fld id="{FB8B1B11-19BA-400E-A427-1ED7FB711321}" type="slidenum">
              <a:rPr lang="de-DE" altLang="de-DE" sz="970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buFontTx/>
                <a:buNone/>
              </a:pPr>
              <a:t>2</a:t>
            </a:fld>
            <a:endParaRPr lang="de-DE" altLang="de-DE" sz="97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414463" y="1076080"/>
            <a:ext cx="6481762" cy="37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85" tIns="36942" rIns="73885" bIns="36942">
            <a:spAutoFit/>
          </a:bodyPr>
          <a:lstStyle>
            <a:lvl1pPr>
              <a:lnSpc>
                <a:spcPts val="1663"/>
              </a:lnSpc>
              <a:buChar char="•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ts val="1663"/>
              </a:lnSpc>
              <a:buChar char="–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ts val="1663"/>
              </a:lnSpc>
              <a:buChar char="•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ts val="1663"/>
              </a:lnSpc>
              <a:buChar char="–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ts val="1663"/>
              </a:lnSpc>
              <a:buChar char="»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altLang="de-DE" sz="1939" b="1" dirty="0">
                <a:latin typeface="AvantGarde" pitchFamily="34" charset="0"/>
              </a:rPr>
              <a:t>Übersicht</a:t>
            </a:r>
          </a:p>
        </p:txBody>
      </p:sp>
      <p:sp>
        <p:nvSpPr>
          <p:cNvPr id="6148" name="Text Box 157"/>
          <p:cNvSpPr txBox="1">
            <a:spLocks noChangeArrowheads="1"/>
          </p:cNvSpPr>
          <p:nvPr/>
        </p:nvSpPr>
        <p:spPr bwMode="auto">
          <a:xfrm>
            <a:off x="1764507" y="1755551"/>
            <a:ext cx="7614048" cy="229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873" tIns="36936" rIns="73873" bIns="36936">
            <a:spAutoFit/>
          </a:bodyPr>
          <a:lstStyle>
            <a:lvl1pPr marL="315913" indent="-315913" defTabSz="288925">
              <a:lnSpc>
                <a:spcPts val="1663"/>
              </a:lnSpc>
              <a:buChar char="•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1pPr>
            <a:lvl2pPr marL="742950" indent="-285750" defTabSz="288925">
              <a:lnSpc>
                <a:spcPts val="1663"/>
              </a:lnSpc>
              <a:buChar char="–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2pPr>
            <a:lvl3pPr marL="1143000" indent="-228600" defTabSz="288925">
              <a:lnSpc>
                <a:spcPts val="1663"/>
              </a:lnSpc>
              <a:buChar char="•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3pPr>
            <a:lvl4pPr marL="1600200" indent="-228600" defTabSz="288925">
              <a:lnSpc>
                <a:spcPts val="1663"/>
              </a:lnSpc>
              <a:buChar char="–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4pPr>
            <a:lvl5pPr marL="2057400" indent="-228600" defTabSz="288925">
              <a:lnSpc>
                <a:spcPts val="1663"/>
              </a:lnSpc>
              <a:buChar char="»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5pPr>
            <a:lvl6pPr marL="2514600" indent="-228600" defTabSz="288925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6pPr>
            <a:lvl7pPr marL="2971800" indent="-228600" defTabSz="288925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7pPr>
            <a:lvl8pPr marL="3429000" indent="-228600" defTabSz="288925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8pPr>
            <a:lvl9pPr marL="3886200" indent="-228600" defTabSz="288925" eaLnBrk="0" fontAlgn="base" hangingPunct="0">
              <a:lnSpc>
                <a:spcPts val="1663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1733550" algn="l"/>
                <a:tab pos="5092700" algn="l"/>
                <a:tab pos="7150100" algn="l"/>
              </a:tabLst>
              <a:defRPr sz="1300">
                <a:solidFill>
                  <a:srgbClr val="333333"/>
                </a:solidFill>
                <a:latin typeface="Helvetica" panose="020B060402020202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Einführung und Ziele</a:t>
            </a:r>
          </a:p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Immobilienprojektentwicklung</a:t>
            </a:r>
          </a:p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Agency-Theory</a:t>
            </a:r>
          </a:p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Untersuchung</a:t>
            </a:r>
          </a:p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Ergebnisse</a:t>
            </a:r>
          </a:p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SzPct val="125000"/>
              <a:buFontTx/>
              <a:buNone/>
            </a:pPr>
            <a:r>
              <a:rPr lang="de-DE" altLang="de-DE" sz="1697" dirty="0">
                <a:latin typeface="AvantGarde" pitchFamily="34" charset="0"/>
              </a:rPr>
              <a:t>Fazit</a:t>
            </a:r>
          </a:p>
        </p:txBody>
      </p:sp>
    </p:spTree>
    <p:extLst>
      <p:ext uri="{BB962C8B-B14F-4D97-AF65-F5344CB8AC3E}">
        <p14:creationId xmlns:p14="http://schemas.microsoft.com/office/powerpoint/2010/main" val="131899292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569197" y="4340402"/>
            <a:ext cx="3529607" cy="66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196" tIns="43097" rIns="86196" bIns="43097">
            <a:spAutoFit/>
          </a:bodyPr>
          <a:lstStyle/>
          <a:p>
            <a:pPr eaLnBrk="0" hangingPunct="0"/>
            <a:r>
              <a:rPr lang="de-DE" sz="1886" b="1" dirty="0">
                <a:solidFill>
                  <a:srgbClr val="A50021"/>
                </a:solidFill>
              </a:rPr>
              <a:t>Vielen Dank </a:t>
            </a:r>
          </a:p>
          <a:p>
            <a:pPr eaLnBrk="0" hangingPunct="0"/>
            <a:r>
              <a:rPr lang="de-DE" sz="1886" b="1" dirty="0">
                <a:solidFill>
                  <a:srgbClr val="A50021"/>
                </a:solidFill>
              </a:rPr>
              <a:t>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268337253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itelfolie_LBI">
  <a:themeElements>
    <a:clrScheme name="">
      <a:dk1>
        <a:srgbClr val="000000"/>
      </a:dk1>
      <a:lt1>
        <a:srgbClr val="F2F0EA"/>
      </a:lt1>
      <a:dk2>
        <a:srgbClr val="FFFFFF"/>
      </a:dk2>
      <a:lt2>
        <a:srgbClr val="7C7DAA"/>
      </a:lt2>
      <a:accent1>
        <a:srgbClr val="404164"/>
      </a:accent1>
      <a:accent2>
        <a:srgbClr val="279FC5"/>
      </a:accent2>
      <a:accent3>
        <a:srgbClr val="F7F6F3"/>
      </a:accent3>
      <a:accent4>
        <a:srgbClr val="000000"/>
      </a:accent4>
      <a:accent5>
        <a:srgbClr val="AFB0B8"/>
      </a:accent5>
      <a:accent6>
        <a:srgbClr val="2290B2"/>
      </a:accent6>
      <a:hlink>
        <a:srgbClr val="6E8190"/>
      </a:hlink>
      <a:folHlink>
        <a:srgbClr val="5F79BD"/>
      </a:folHlink>
    </a:clrScheme>
    <a:fontScheme name="Titelfolie_LBI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folie_LB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folie_LBI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elfolie_LBI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folie_LBI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folie_LB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folie_LB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folie_LB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Benutzerdefiniert</PresentationFormat>
  <Paragraphs>10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AvantGarde</vt:lpstr>
      <vt:lpstr>Helvetica</vt:lpstr>
      <vt:lpstr>Titelfolie_LBI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Christina Mauer</dc:creator>
  <cp:lastModifiedBy>supervisor</cp:lastModifiedBy>
  <cp:revision>68</cp:revision>
  <dcterms:created xsi:type="dcterms:W3CDTF">2015-10-15T12:54:13Z</dcterms:created>
  <dcterms:modified xsi:type="dcterms:W3CDTF">2019-08-12T09:23:15Z</dcterms:modified>
</cp:coreProperties>
</file>