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slideLayouts/slideLayout12.xml" ContentType="application/vnd.openxmlformats-officedocument.presentationml.slideLayout+xml"/>
  <Override PartName="/ppt/theme/theme5.xml" ContentType="application/vnd.openxmlformats-officedocument.theme+xml"/>
  <Override PartName="/ppt/slideLayouts/slideLayout1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  <p:sldMasterId id="2147483668" r:id="rId2"/>
    <p:sldMasterId id="2147483674" r:id="rId3"/>
    <p:sldMasterId id="2147483648" r:id="rId4"/>
    <p:sldMasterId id="2147483684" r:id="rId5"/>
    <p:sldMasterId id="2147483697" r:id="rId6"/>
  </p:sldMasterIdLst>
  <p:notesMasterIdLst>
    <p:notesMasterId r:id="rId8"/>
  </p:notesMasterIdLst>
  <p:handoutMasterIdLst>
    <p:handoutMasterId r:id="rId9"/>
  </p:handoutMasterIdLst>
  <p:sldIdLst>
    <p:sldId id="371" r:id="rId7"/>
  </p:sldIdLst>
  <p:sldSz cx="12192000" cy="6858000"/>
  <p:notesSz cx="9925050" cy="66659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00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  <a:srgbClr val="98C6EA"/>
    <a:srgbClr val="0052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AA7F61-7F65-4954-9072-3B0423EDB0B3}" v="6" dt="2024-01-21T08:49:28.008"/>
  </p1510:revLst>
</p1510:revInfo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269D01E-BC32-4049-B463-5C60D7B0CCD2}" styleName="Designformatvorlage 2 - Akz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25" autoAdjust="0"/>
    <p:restoredTop sz="88283" autoAdjust="0"/>
  </p:normalViewPr>
  <p:slideViewPr>
    <p:cSldViewPr snapToGrid="0">
      <p:cViewPr varScale="1">
        <p:scale>
          <a:sx n="105" d="100"/>
          <a:sy n="105" d="100"/>
        </p:scale>
        <p:origin x="93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5" d="100"/>
          <a:sy n="135" d="100"/>
        </p:scale>
        <p:origin x="-1518" y="-90"/>
      </p:cViewPr>
      <p:guideLst>
        <p:guide orient="horz" pos="2100"/>
        <p:guide pos="312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vros Nousias" userId="ba5718aa-50b5-4549-a914-54b2ab47b999" providerId="ADAL" clId="{75AA7F61-7F65-4954-9072-3B0423EDB0B3}"/>
    <pc:docChg chg="undo custSel modSld">
      <pc:chgData name="Stavros Nousias" userId="ba5718aa-50b5-4549-a914-54b2ab47b999" providerId="ADAL" clId="{75AA7F61-7F65-4954-9072-3B0423EDB0B3}" dt="2024-01-21T08:49:57.644" v="555" actId="1035"/>
      <pc:docMkLst>
        <pc:docMk/>
      </pc:docMkLst>
      <pc:sldChg chg="addSp delSp modSp mod">
        <pc:chgData name="Stavros Nousias" userId="ba5718aa-50b5-4549-a914-54b2ab47b999" providerId="ADAL" clId="{75AA7F61-7F65-4954-9072-3B0423EDB0B3}" dt="2024-01-21T08:49:57.644" v="555" actId="1035"/>
        <pc:sldMkLst>
          <pc:docMk/>
          <pc:sldMk cId="612495839" sldId="371"/>
        </pc:sldMkLst>
        <pc:spChg chg="mod">
          <ac:chgData name="Stavros Nousias" userId="ba5718aa-50b5-4549-a914-54b2ab47b999" providerId="ADAL" clId="{75AA7F61-7F65-4954-9072-3B0423EDB0B3}" dt="2024-01-21T08:49:57.644" v="555" actId="1035"/>
          <ac:spMkLst>
            <pc:docMk/>
            <pc:sldMk cId="612495839" sldId="371"/>
            <ac:spMk id="2" creationId="{B7E4622C-87FA-4907-A15F-7A3A93ABE843}"/>
          </ac:spMkLst>
        </pc:spChg>
        <pc:spChg chg="mod">
          <ac:chgData name="Stavros Nousias" userId="ba5718aa-50b5-4549-a914-54b2ab47b999" providerId="ADAL" clId="{75AA7F61-7F65-4954-9072-3B0423EDB0B3}" dt="2024-01-21T08:49:51.304" v="534" actId="1035"/>
          <ac:spMkLst>
            <pc:docMk/>
            <pc:sldMk cId="612495839" sldId="371"/>
            <ac:spMk id="3" creationId="{00000000-0000-0000-0000-000000000000}"/>
          </ac:spMkLst>
        </pc:spChg>
        <pc:spChg chg="del">
          <ac:chgData name="Stavros Nousias" userId="ba5718aa-50b5-4549-a914-54b2ab47b999" providerId="ADAL" clId="{75AA7F61-7F65-4954-9072-3B0423EDB0B3}" dt="2024-01-20T20:49:15.041" v="73" actId="478"/>
          <ac:spMkLst>
            <pc:docMk/>
            <pc:sldMk cId="612495839" sldId="371"/>
            <ac:spMk id="8" creationId="{00000000-0000-0000-0000-000000000000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9" creationId="{B8DBCE61-C3B1-70E1-7650-9333705C3E58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10" creationId="{F20A6E2A-8645-3851-8FA8-EB0AE21CAB09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11" creationId="{DD8B616F-0273-E6F1-543E-6BF5779EB026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12" creationId="{96C18C07-0893-F871-1B7E-B8AAE446C3D0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13" creationId="{DC7B4E93-E210-8088-3A9C-B0C02F8A6D3C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14" creationId="{57E9AB47-91E9-BF0A-8D6C-C7651C9D8E0A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15" creationId="{AB6335BF-540C-71E6-16A8-25EEA1F2DF73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16" creationId="{5130B6AB-5D33-B543-0197-9CE605C85EC8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17" creationId="{85BEEAB1-EFA5-9A91-2134-62C4D95EE5D8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18" creationId="{630C1A94-D22F-146F-65B8-74DF60BBD83E}"/>
          </ac:spMkLst>
        </pc:spChg>
        <pc:spChg chg="mod">
          <ac:chgData name="Stavros Nousias" userId="ba5718aa-50b5-4549-a914-54b2ab47b999" providerId="ADAL" clId="{75AA7F61-7F65-4954-9072-3B0423EDB0B3}" dt="2024-01-20T20:52:55.377" v="175" actId="1076"/>
          <ac:spMkLst>
            <pc:docMk/>
            <pc:sldMk cId="612495839" sldId="371"/>
            <ac:spMk id="19" creationId="{7352B7F5-C8DB-4163-AC51-FBD3AD67C425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20" creationId="{DF804EA6-3B40-4D4A-B02E-DB7A37405B85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21" creationId="{5E73CBAF-65AF-4754-BC80-9C17115A9833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22" creationId="{6EB8C20C-CD61-426E-9D3B-412283CAA460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23" creationId="{F6C25DE1-FC14-4601-849D-31B4DE8E9D6C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24" creationId="{70DD1872-7098-4F59-9E72-F0419C4142B8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25" creationId="{0DB7908D-3ABA-49D1-A5AA-B4A853BF3FE3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26" creationId="{EE1023DB-8573-46E6-9CE3-0A1D38FC8175}"/>
          </ac:spMkLst>
        </pc:spChg>
        <pc:spChg chg="add mod">
          <ac:chgData name="Stavros Nousias" userId="ba5718aa-50b5-4549-a914-54b2ab47b999" providerId="ADAL" clId="{75AA7F61-7F65-4954-9072-3B0423EDB0B3}" dt="2024-01-20T20:23:55.142" v="3"/>
          <ac:spMkLst>
            <pc:docMk/>
            <pc:sldMk cId="612495839" sldId="371"/>
            <ac:spMk id="27" creationId="{BE504271-7203-487D-B6CB-BB2EDF47D593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30" creationId="{C9AF8C59-40A7-9A6A-4DE1-12EE7E882737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31" creationId="{0D61F4D5-B19B-80E2-A8A9-854C38116454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32" creationId="{50133FBB-5B69-CCD3-B2DD-689BBD77311C}"/>
          </ac:spMkLst>
        </pc:spChg>
        <pc:spChg chg="mod">
          <ac:chgData name="Stavros Nousias" userId="ba5718aa-50b5-4549-a914-54b2ab47b999" providerId="ADAL" clId="{75AA7F61-7F65-4954-9072-3B0423EDB0B3}" dt="2024-01-20T20:25:00.460" v="9" actId="14100"/>
          <ac:spMkLst>
            <pc:docMk/>
            <pc:sldMk cId="612495839" sldId="371"/>
            <ac:spMk id="34" creationId="{5E73CBAF-65AF-4754-BC80-9C17115A9833}"/>
          </ac:spMkLst>
        </pc:spChg>
        <pc:spChg chg="mod">
          <ac:chgData name="Stavros Nousias" userId="ba5718aa-50b5-4549-a914-54b2ab47b999" providerId="ADAL" clId="{75AA7F61-7F65-4954-9072-3B0423EDB0B3}" dt="2024-01-20T20:24:55.782" v="8" actId="14100"/>
          <ac:spMkLst>
            <pc:docMk/>
            <pc:sldMk cId="612495839" sldId="371"/>
            <ac:spMk id="36" creationId="{F6C25DE1-FC14-4601-849D-31B4DE8E9D6C}"/>
          </ac:spMkLst>
        </pc:spChg>
        <pc:spChg chg="mod">
          <ac:chgData name="Stavros Nousias" userId="ba5718aa-50b5-4549-a914-54b2ab47b999" providerId="ADAL" clId="{75AA7F61-7F65-4954-9072-3B0423EDB0B3}" dt="2024-01-20T20:24:49.265" v="6" actId="14100"/>
          <ac:spMkLst>
            <pc:docMk/>
            <pc:sldMk cId="612495839" sldId="371"/>
            <ac:spMk id="38" creationId="{0DB7908D-3ABA-49D1-A5AA-B4A853BF3FE3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41" creationId="{5B4D4BB2-6C7F-53DE-953B-3A3A11AB8AA4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42" creationId="{6FD75F2E-2597-E846-49AA-716AE22B036A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43" creationId="{FA8E6356-2497-2881-9A6E-9129372E3487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44" creationId="{3501BDED-8387-CAAB-DBB8-07DE6679154A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45" creationId="{422DAE6C-2918-8053-EAA1-F8E6C09644AF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46" creationId="{F99AD9DE-FE66-8C6F-9BE0-AD50461F20ED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47" creationId="{251A3026-CFB1-4713-0DC9-1EF75ED08722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48" creationId="{DF804EA6-3B40-4D4A-B02E-DB7A37405B85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49" creationId="{5E73CBAF-65AF-4754-BC80-9C17115A9833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50" creationId="{6EB8C20C-CD61-426E-9D3B-412283CAA460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51" creationId="{F6C25DE1-FC14-4601-849D-31B4DE8E9D6C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52" creationId="{70DD1872-7098-4F59-9E72-F0419C4142B8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53" creationId="{0DB7908D-3ABA-49D1-A5AA-B4A853BF3FE3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54" creationId="{EE1023DB-8573-46E6-9CE3-0A1D38FC8175}"/>
          </ac:spMkLst>
        </pc:spChg>
        <pc:spChg chg="add mod">
          <ac:chgData name="Stavros Nousias" userId="ba5718aa-50b5-4549-a914-54b2ab47b999" providerId="ADAL" clId="{75AA7F61-7F65-4954-9072-3B0423EDB0B3}" dt="2024-01-20T20:24:38.020" v="5"/>
          <ac:spMkLst>
            <pc:docMk/>
            <pc:sldMk cId="612495839" sldId="371"/>
            <ac:spMk id="55" creationId="{BE504271-7203-487D-B6CB-BB2EDF47D593}"/>
          </ac:spMkLst>
        </pc:spChg>
        <pc:spChg chg="add mod">
          <ac:chgData name="Stavros Nousias" userId="ba5718aa-50b5-4549-a914-54b2ab47b999" providerId="ADAL" clId="{75AA7F61-7F65-4954-9072-3B0423EDB0B3}" dt="2024-01-21T08:49:33.859" v="518" actId="790"/>
          <ac:spMkLst>
            <pc:docMk/>
            <pc:sldMk cId="612495839" sldId="371"/>
            <ac:spMk id="56" creationId="{259C10E4-DD6B-0D63-0912-1FD2F1B3B010}"/>
          </ac:spMkLst>
        </pc:spChg>
        <pc:spChg chg="add mod">
          <ac:chgData name="Stavros Nousias" userId="ba5718aa-50b5-4549-a914-54b2ab47b999" providerId="ADAL" clId="{75AA7F61-7F65-4954-9072-3B0423EDB0B3}" dt="2024-01-21T08:47:00.829" v="428" actId="1037"/>
          <ac:spMkLst>
            <pc:docMk/>
            <pc:sldMk cId="612495839" sldId="371"/>
            <ac:spMk id="59" creationId="{9393A0F4-CE9D-1960-9DDF-C4EE9B74127A}"/>
          </ac:spMkLst>
        </pc:spChg>
        <pc:spChg chg="add mod">
          <ac:chgData name="Stavros Nousias" userId="ba5718aa-50b5-4549-a914-54b2ab47b999" providerId="ADAL" clId="{75AA7F61-7F65-4954-9072-3B0423EDB0B3}" dt="2024-01-21T08:48:59.278" v="514" actId="1076"/>
          <ac:spMkLst>
            <pc:docMk/>
            <pc:sldMk cId="612495839" sldId="371"/>
            <ac:spMk id="60" creationId="{5C51D056-E034-DCE5-CB50-3647CC46E185}"/>
          </ac:spMkLst>
        </pc:spChg>
        <pc:spChg chg="mod">
          <ac:chgData name="Stavros Nousias" userId="ba5718aa-50b5-4549-a914-54b2ab47b999" providerId="ADAL" clId="{75AA7F61-7F65-4954-9072-3B0423EDB0B3}" dt="2024-01-20T20:48:43.005" v="72" actId="20577"/>
          <ac:spMkLst>
            <pc:docMk/>
            <pc:sldMk cId="612495839" sldId="371"/>
            <ac:spMk id="62" creationId="{00000000-0000-0000-0000-000000000000}"/>
          </ac:spMkLst>
        </pc:spChg>
        <pc:graphicFrameChg chg="add mod">
          <ac:chgData name="Stavros Nousias" userId="ba5718aa-50b5-4549-a914-54b2ab47b999" providerId="ADAL" clId="{75AA7F61-7F65-4954-9072-3B0423EDB0B3}" dt="2024-01-20T20:23:51.065" v="2"/>
          <ac:graphicFrameMkLst>
            <pc:docMk/>
            <pc:sldMk cId="612495839" sldId="371"/>
            <ac:graphicFrameMk id="6" creationId="{675BF939-9F9D-A808-5AC3-D78D5B010012}"/>
          </ac:graphicFrameMkLst>
        </pc:graphicFrameChg>
        <pc:graphicFrameChg chg="add mod">
          <ac:chgData name="Stavros Nousias" userId="ba5718aa-50b5-4549-a914-54b2ab47b999" providerId="ADAL" clId="{75AA7F61-7F65-4954-9072-3B0423EDB0B3}" dt="2024-01-20T20:24:32.279" v="4"/>
          <ac:graphicFrameMkLst>
            <pc:docMk/>
            <pc:sldMk cId="612495839" sldId="371"/>
            <ac:graphicFrameMk id="29" creationId="{E4D2D044-9467-6629-83DE-A382AE8C3522}"/>
          </ac:graphicFrameMkLst>
        </pc:graphicFrameChg>
        <pc:picChg chg="mod">
          <ac:chgData name="Stavros Nousias" userId="ba5718aa-50b5-4549-a914-54b2ab47b999" providerId="ADAL" clId="{75AA7F61-7F65-4954-9072-3B0423EDB0B3}" dt="2024-01-21T08:48:53.964" v="513" actId="14100"/>
          <ac:picMkLst>
            <pc:docMk/>
            <pc:sldMk cId="612495839" sldId="371"/>
            <ac:picMk id="5" creationId="{09647343-91B1-2AF7-E09C-A916D6F38EE0}"/>
          </ac:picMkLst>
        </pc:picChg>
        <pc:picChg chg="add del mod">
          <ac:chgData name="Stavros Nousias" userId="ba5718aa-50b5-4549-a914-54b2ab47b999" providerId="ADAL" clId="{75AA7F61-7F65-4954-9072-3B0423EDB0B3}" dt="2024-01-21T08:47:02.507" v="429" actId="478"/>
          <ac:picMkLst>
            <pc:docMk/>
            <pc:sldMk cId="612495839" sldId="371"/>
            <ac:picMk id="58" creationId="{2D82A1BC-B21E-20A3-19DD-803237B15F37}"/>
          </ac:picMkLst>
        </pc:picChg>
      </pc:sldChg>
    </pc:docChg>
  </pc:docChgLst>
  <pc:docChgLst>
    <pc:chgData name="Stavros Nousias" userId="ba5718aa-50b5-4549-a914-54b2ab47b999" providerId="ADAL" clId="{0566CD25-6EDB-4A26-8D63-609A835BFF89}"/>
    <pc:docChg chg="modSld">
      <pc:chgData name="Stavros Nousias" userId="ba5718aa-50b5-4549-a914-54b2ab47b999" providerId="ADAL" clId="{0566CD25-6EDB-4A26-8D63-609A835BFF89}" dt="2024-01-22T06:37:54.030" v="35" actId="14100"/>
      <pc:docMkLst>
        <pc:docMk/>
      </pc:docMkLst>
      <pc:sldChg chg="addSp modSp mod">
        <pc:chgData name="Stavros Nousias" userId="ba5718aa-50b5-4549-a914-54b2ab47b999" providerId="ADAL" clId="{0566CD25-6EDB-4A26-8D63-609A835BFF89}" dt="2024-01-22T06:37:54.030" v="35" actId="14100"/>
        <pc:sldMkLst>
          <pc:docMk/>
          <pc:sldMk cId="612495839" sldId="371"/>
        </pc:sldMkLst>
        <pc:spChg chg="mod">
          <ac:chgData name="Stavros Nousias" userId="ba5718aa-50b5-4549-a914-54b2ab47b999" providerId="ADAL" clId="{0566CD25-6EDB-4A26-8D63-609A835BFF89}" dt="2024-01-22T06:37:54.030" v="35" actId="14100"/>
          <ac:spMkLst>
            <pc:docMk/>
            <pc:sldMk cId="612495839" sldId="371"/>
            <ac:spMk id="56" creationId="{259C10E4-DD6B-0D63-0912-1FD2F1B3B010}"/>
          </ac:spMkLst>
        </pc:spChg>
        <pc:spChg chg="mod">
          <ac:chgData name="Stavros Nousias" userId="ba5718aa-50b5-4549-a914-54b2ab47b999" providerId="ADAL" clId="{0566CD25-6EDB-4A26-8D63-609A835BFF89}" dt="2024-01-22T06:37:11.779" v="18" actId="1035"/>
          <ac:spMkLst>
            <pc:docMk/>
            <pc:sldMk cId="612495839" sldId="371"/>
            <ac:spMk id="59" creationId="{9393A0F4-CE9D-1960-9DDF-C4EE9B74127A}"/>
          </ac:spMkLst>
        </pc:spChg>
        <pc:spChg chg="mod">
          <ac:chgData name="Stavros Nousias" userId="ba5718aa-50b5-4549-a914-54b2ab47b999" providerId="ADAL" clId="{0566CD25-6EDB-4A26-8D63-609A835BFF89}" dt="2024-01-22T06:37:37.650" v="30" actId="1076"/>
          <ac:spMkLst>
            <pc:docMk/>
            <pc:sldMk cId="612495839" sldId="371"/>
            <ac:spMk id="60" creationId="{5C51D056-E034-DCE5-CB50-3647CC46E185}"/>
          </ac:spMkLst>
        </pc:spChg>
        <pc:spChg chg="mod">
          <ac:chgData name="Stavros Nousias" userId="ba5718aa-50b5-4549-a914-54b2ab47b999" providerId="ADAL" clId="{0566CD25-6EDB-4A26-8D63-609A835BFF89}" dt="2024-01-22T06:37:18.702" v="28" actId="403"/>
          <ac:spMkLst>
            <pc:docMk/>
            <pc:sldMk cId="612495839" sldId="371"/>
            <ac:spMk id="62" creationId="{00000000-0000-0000-0000-000000000000}"/>
          </ac:spMkLst>
        </pc:spChg>
        <pc:picChg chg="mod">
          <ac:chgData name="Stavros Nousias" userId="ba5718aa-50b5-4549-a914-54b2ab47b999" providerId="ADAL" clId="{0566CD25-6EDB-4A26-8D63-609A835BFF89}" dt="2024-01-22T06:37:34.299" v="29" actId="1076"/>
          <ac:picMkLst>
            <pc:docMk/>
            <pc:sldMk cId="612495839" sldId="371"/>
            <ac:picMk id="5" creationId="{09647343-91B1-2AF7-E09C-A916D6F38EE0}"/>
          </ac:picMkLst>
        </pc:picChg>
        <pc:cxnChg chg="add mod">
          <ac:chgData name="Stavros Nousias" userId="ba5718aa-50b5-4549-a914-54b2ab47b999" providerId="ADAL" clId="{0566CD25-6EDB-4A26-8D63-609A835BFF89}" dt="2024-01-22T06:37:15.131" v="26" actId="1035"/>
          <ac:cxnSpMkLst>
            <pc:docMk/>
            <pc:sldMk cId="612495839" sldId="371"/>
            <ac:cxnSpMk id="8" creationId="{B787B898-958E-7824-3E83-0559F139D7EC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0751376-2EB8-4403-B858-305A8AAA6B01}" type="datetimeFigureOut">
              <a:rPr lang="en-GB"/>
              <a:pPr>
                <a:defRPr/>
              </a:pPr>
              <a:t>22/01/2024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2C15F7A-46C6-4AD2-BFEC-842DCCCC19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95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C46BC9-2C9E-4670-A85A-6A588BA2D405}" type="datetimeFigureOut">
              <a:rPr lang="en-GB"/>
              <a:pPr>
                <a:defRPr/>
              </a:pPr>
              <a:t>22/01/2024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740025" y="500063"/>
            <a:ext cx="4445000" cy="2500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8" tIns="45354" rIns="90708" bIns="45354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506" y="3166309"/>
            <a:ext cx="7940040" cy="2999661"/>
          </a:xfrm>
          <a:prstGeom prst="rect">
            <a:avLst/>
          </a:prstGeom>
        </p:spPr>
        <p:txBody>
          <a:bodyPr vert="horz" wrap="square" lIns="90708" tIns="45354" rIns="90708" bIns="453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AFC6D0-44D5-4EB7-828F-6F464F83D7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97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82563" indent="-182563" algn="l" rtl="0" fontAlgn="base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355600" indent="-173038" algn="l" rtl="0" fontAlgn="base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538163" indent="-182563" algn="l" rtl="0" fontAlgn="base">
      <a:spcBef>
        <a:spcPct val="30000"/>
      </a:spcBef>
      <a:spcAft>
        <a:spcPct val="0"/>
      </a:spcAft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720725" indent="-182563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425451" y="1978721"/>
            <a:ext cx="11345332" cy="127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11130180" y="6408271"/>
            <a:ext cx="766981" cy="3585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5"/>
            <a:ext cx="11345332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25453" y="1762189"/>
            <a:ext cx="11345332" cy="71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</a:lstStyle>
          <a:p>
            <a:pPr lvl="0"/>
            <a:r>
              <a:rPr lang="de-DE" noProof="0"/>
              <a:t>Inhalt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noProof="0"/>
              <a:t>Dr. rer. nat. Erika Mustermann (TUM) | kann beliebig erweitert werden | Infos mit Strich trennen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7"/>
          </p:nvPr>
        </p:nvSpPr>
        <p:spPr>
          <a:xfrm>
            <a:off x="0" y="2476500"/>
            <a:ext cx="12192000" cy="43815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5"/>
            <a:ext cx="11345332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formatfü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691640"/>
            <a:ext cx="12192000" cy="5166360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/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5"/>
            <a:ext cx="11345332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257987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4"/>
            <a:ext cx="11345332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baseline="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Präsentationsmuster</a:t>
            </a:r>
            <a:br>
              <a:rPr lang="de-DE" noProof="0" dirty="0"/>
            </a:br>
            <a:br>
              <a:rPr lang="de-DE" noProof="0" dirty="0"/>
            </a:br>
            <a:r>
              <a:rPr lang="de-DE" noProof="0" dirty="0"/>
              <a:t>kann auch als </a:t>
            </a:r>
            <a:r>
              <a:rPr lang="de-DE" noProof="0" dirty="0" err="1"/>
              <a:t>Kapiteltrenner</a:t>
            </a:r>
            <a:r>
              <a:rPr lang="de-DE" noProof="0" dirty="0"/>
              <a:t> verwendet werden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4"/>
            <a:ext cx="11345332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baseline="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Präsentationsmuster</a:t>
            </a:r>
            <a:br>
              <a:rPr lang="de-DE" noProof="0" dirty="0"/>
            </a:br>
            <a:br>
              <a:rPr lang="de-DE" noProof="0" dirty="0"/>
            </a:br>
            <a:r>
              <a:rPr lang="de-DE" noProof="0" dirty="0"/>
              <a:t>kann auch als </a:t>
            </a:r>
            <a:r>
              <a:rPr lang="de-DE" noProof="0" dirty="0" err="1"/>
              <a:t>Kapiteltrenner</a:t>
            </a:r>
            <a:r>
              <a:rPr lang="de-DE" noProof="0" dirty="0"/>
              <a:t> verwendet werden</a:t>
            </a:r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4"/>
            <a:ext cx="11345332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300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425451" y="1978721"/>
            <a:ext cx="11345332" cy="127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>
                <a:solidFill>
                  <a:schemeClr val="bg1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425451" y="1978721"/>
            <a:ext cx="11345332" cy="127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>
                <a:solidFill>
                  <a:srgbClr val="000000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11130180" y="6408271"/>
            <a:ext cx="766981" cy="3585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5"/>
            <a:ext cx="11345332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425451" y="1978721"/>
            <a:ext cx="11345332" cy="127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11130180" y="6408271"/>
            <a:ext cx="766981" cy="3585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5"/>
            <a:ext cx="11345332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25454" y="1762188"/>
            <a:ext cx="11345332" cy="4699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 lIns="0" rIns="0"/>
          <a:lstStyle/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5"/>
            <a:ext cx="11345332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25454" y="2499360"/>
            <a:ext cx="11345332" cy="39624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sz="1600" noProof="0" dirty="0"/>
              <a:t>Dritte Ebene</a:t>
            </a:r>
            <a:endParaRPr lang="de-DE" noProof="0" dirty="0"/>
          </a:p>
        </p:txBody>
      </p:sp>
      <p:sp useBgFill="1"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 useBgFill="1"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sp useBgFill="1">
        <p:nvSpPr>
          <p:cNvPr id="6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25453" y="1762189"/>
            <a:ext cx="11345332" cy="714951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5"/>
            <a:ext cx="11345332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2"/>
          <p:cNvSpPr>
            <a:spLocks noGrp="1"/>
          </p:cNvSpPr>
          <p:nvPr>
            <p:ph idx="14" hasCustomPrompt="1"/>
          </p:nvPr>
        </p:nvSpPr>
        <p:spPr>
          <a:xfrm>
            <a:off x="425455" y="1762188"/>
            <a:ext cx="5574547" cy="4687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sz="1600" noProof="0" dirty="0"/>
              <a:t>Dritte Ebene</a:t>
            </a:r>
            <a:endParaRPr lang="de-DE" noProof="0" dirty="0"/>
          </a:p>
        </p:txBody>
      </p:sp>
      <p:sp>
        <p:nvSpPr>
          <p:cNvPr id="13" name="Inhaltsplatzhalter 2"/>
          <p:cNvSpPr>
            <a:spLocks noGrp="1"/>
          </p:cNvSpPr>
          <p:nvPr>
            <p:ph idx="15" hasCustomPrompt="1"/>
          </p:nvPr>
        </p:nvSpPr>
        <p:spPr>
          <a:xfrm>
            <a:off x="6196239" y="1762188"/>
            <a:ext cx="5574547" cy="4687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  <a:lvl2pPr>
              <a:lnSpc>
                <a:spcPct val="114000"/>
              </a:lnSpc>
              <a:defRPr lang="de-DE" noProof="0" dirty="0" smtClean="0"/>
            </a:lvl2pPr>
            <a:lvl3pPr>
              <a:defRPr sz="160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sz="1600" noProof="0" dirty="0"/>
              <a:t>Dritte Ebene</a:t>
            </a:r>
            <a:endParaRPr lang="de-DE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5"/>
            <a:ext cx="11345332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46290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25453" y="1762189"/>
            <a:ext cx="11345332" cy="71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noProof="0"/>
              <a:t>Dr. rer. nat. Erika Mustermann (TUM) | kann beliebig erweitert werden | Infos mit Strich trennen</a:t>
            </a:r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422656" y="2484001"/>
            <a:ext cx="5657088" cy="3974655"/>
          </a:xfrm>
          <a:prstGeom prst="rect">
            <a:avLst/>
          </a:prstGeom>
        </p:spPr>
        <p:txBody>
          <a:bodyPr lIns="0" rIns="0"/>
          <a:lstStyle>
            <a:lvl1pPr>
              <a:defRPr lang="de-DE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 sz="160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sz="1600" dirty="0"/>
              <a:t>Dritte Ebene</a:t>
            </a:r>
            <a:endParaRPr lang="de-DE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112256" y="2484120"/>
            <a:ext cx="5659200" cy="3974400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/>
            </a:lvl1pPr>
          </a:lstStyle>
          <a:p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5"/>
            <a:ext cx="11345332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 (Hintergru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0" y="2477140"/>
            <a:ext cx="12192000" cy="43808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hangingPunct="0"/>
            <a:endParaRPr lang="de-DE" sz="1000">
              <a:latin typeface="Arial" pitchFamily="34" charset="0"/>
            </a:endParaRP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25453" y="1762189"/>
            <a:ext cx="11345332" cy="71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noProof="0"/>
              <a:t>Dr. rer. nat. Erika Mustermann (TUM) | kann beliebig erweitert werden | Infos mit Strich trennen</a:t>
            </a:r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422656" y="2484001"/>
            <a:ext cx="5657088" cy="3974655"/>
          </a:xfrm>
          <a:prstGeom prst="rect">
            <a:avLst/>
          </a:prstGeom>
        </p:spPr>
        <p:txBody>
          <a:bodyPr lIns="0" rIns="0"/>
          <a:lstStyle>
            <a:lvl1pPr>
              <a:defRPr lang="de-DE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 sz="1600" baseline="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sz="1600" dirty="0"/>
              <a:t>Dritte Ebene</a:t>
            </a:r>
            <a:endParaRPr lang="de-DE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6112256" y="2484120"/>
            <a:ext cx="5659200" cy="3974400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/>
            </a:lvl1pPr>
          </a:lstStyle>
          <a:p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425454" y="994335"/>
            <a:ext cx="11345332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30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1.wmf"/><Relationship Id="rId4" Type="http://schemas.openxmlformats.org/officeDocument/2006/relationships/slideLayout" Target="../slideLayouts/slideLayout7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2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 8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7881" y="324685"/>
            <a:ext cx="811136" cy="320400"/>
          </a:xfrm>
          <a:prstGeom prst="rect">
            <a:avLst/>
          </a:prstGeom>
        </p:spPr>
      </p:pic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14883" y="6473314"/>
            <a:ext cx="10439384" cy="384687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  <p:sp>
        <p:nvSpPr>
          <p:cNvPr id="11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033245" y="6473314"/>
            <a:ext cx="2736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dt="0"/>
  <p:txStyles>
    <p:titleStyle>
      <a:lvl1pPr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feld 22"/>
          <p:cNvSpPr txBox="1"/>
          <p:nvPr/>
        </p:nvSpPr>
        <p:spPr>
          <a:xfrm>
            <a:off x="10284440" y="6545779"/>
            <a:ext cx="1487168" cy="210507"/>
          </a:xfrm>
          <a:prstGeom prst="rect">
            <a:avLst/>
          </a:prstGeom>
        </p:spPr>
        <p:txBody>
          <a:bodyPr wrap="square" lIns="0" tIns="0" rIns="0" bIns="0" rtlCol="0" anchor="b" anchorCtr="0">
            <a:spAutoFit/>
          </a:bodyPr>
          <a:lstStyle/>
          <a:p>
            <a:pPr algn="r">
              <a:lnSpc>
                <a:spcPct val="114000"/>
              </a:lnSpc>
            </a:pPr>
            <a:fld id="{C51078C5-4710-4254-8001-F1C0900803FD}" type="slidenum">
              <a:rPr lang="de-DE" sz="1200" smtClean="0">
                <a:latin typeface="+mn-lt"/>
                <a:cs typeface="Arial" pitchFamily="34" charset="0"/>
              </a:rPr>
              <a:pPr algn="r">
                <a:lnSpc>
                  <a:spcPct val="114000"/>
                </a:lnSpc>
              </a:pPr>
              <a:t>‹#›</a:t>
            </a:fld>
            <a:endParaRPr lang="de-DE" sz="1200" dirty="0">
              <a:latin typeface="+mn-lt"/>
              <a:cs typeface="Arial" pitchFamily="34" charset="0"/>
            </a:endParaRPr>
          </a:p>
        </p:txBody>
      </p:sp>
      <p:pic>
        <p:nvPicPr>
          <p:cNvPr id="5" name="Bild 4" descr="Fahnen_HG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-56709" y="0"/>
            <a:ext cx="12246708" cy="6858000"/>
          </a:xfrm>
          <a:prstGeom prst="rect">
            <a:avLst/>
          </a:prstGeom>
        </p:spPr>
      </p:pic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63503" y="324650"/>
            <a:ext cx="799629" cy="320400"/>
          </a:xfrm>
          <a:prstGeom prst="rect">
            <a:avLst/>
          </a:prstGeom>
        </p:spPr>
      </p:pic>
      <p:sp>
        <p:nvSpPr>
          <p:cNvPr id="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033245" y="6473314"/>
            <a:ext cx="2736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noProof="0" smtClean="0"/>
              <a:pPr/>
              <a:t>‹#›</a:t>
            </a:fld>
            <a:endParaRPr lang="de-DE" noProof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14883" y="6473314"/>
            <a:ext cx="861904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033245" y="6473314"/>
            <a:ext cx="2736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14883" y="6473314"/>
            <a:ext cx="861904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Tino Bog - bog@bv.tum.de</a:t>
            </a:r>
          </a:p>
        </p:txBody>
      </p:sp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7881" y="324685"/>
            <a:ext cx="811136" cy="320400"/>
          </a:xfrm>
          <a:prstGeom prst="rect">
            <a:avLst/>
          </a:prstGeom>
        </p:spPr>
      </p:pic>
      <p:sp>
        <p:nvSpPr>
          <p:cNvPr id="11" name="Textfeld 10"/>
          <p:cNvSpPr txBox="1"/>
          <p:nvPr userDrawn="1"/>
        </p:nvSpPr>
        <p:spPr>
          <a:xfrm>
            <a:off x="427201" y="314326"/>
            <a:ext cx="10266200" cy="3484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4000"/>
              </a:lnSpc>
              <a:tabLst/>
            </a:pPr>
            <a:r>
              <a:rPr lang="de-DE" sz="800" dirty="0" err="1">
                <a:solidFill>
                  <a:schemeClr val="tx2"/>
                </a:solidFill>
                <a:latin typeface="+mn-lt"/>
              </a:rPr>
              <a:t>Chair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sz="800" dirty="0" err="1">
                <a:solidFill>
                  <a:schemeClr val="tx2"/>
                </a:solidFill>
                <a:latin typeface="+mn-lt"/>
              </a:rPr>
              <a:t>of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sz="800" dirty="0" err="1">
                <a:solidFill>
                  <a:schemeClr val="tx2"/>
                </a:solidFill>
                <a:latin typeface="+mn-lt"/>
              </a:rPr>
              <a:t>Computational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Modeling </a:t>
            </a:r>
            <a:r>
              <a:rPr lang="de-DE" sz="800" dirty="0" err="1">
                <a:solidFill>
                  <a:schemeClr val="tx2"/>
                </a:solidFill>
                <a:latin typeface="+mn-lt"/>
              </a:rPr>
              <a:t>and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Simulation</a:t>
            </a:r>
          </a:p>
          <a:p>
            <a:pPr>
              <a:lnSpc>
                <a:spcPct val="94000"/>
              </a:lnSpc>
              <a:tabLst/>
            </a:pPr>
            <a:r>
              <a:rPr lang="en-US" sz="800" dirty="0">
                <a:solidFill>
                  <a:schemeClr val="tx2"/>
                </a:solidFill>
                <a:latin typeface="+mn-lt"/>
              </a:rPr>
              <a:t>TUM School of Engineering and Design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 </a:t>
            </a:r>
          </a:p>
          <a:p>
            <a:pPr>
              <a:lnSpc>
                <a:spcPct val="94000"/>
              </a:lnSpc>
              <a:tabLst/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Technical University </a:t>
            </a:r>
            <a:r>
              <a:rPr lang="de-DE" sz="800" dirty="0" err="1">
                <a:solidFill>
                  <a:schemeClr val="tx2"/>
                </a:solidFill>
                <a:latin typeface="+mn-lt"/>
              </a:rPr>
              <a:t>of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Munich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20150416 tum logo blau png final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57881" y="324685"/>
            <a:ext cx="811136" cy="320400"/>
          </a:xfrm>
          <a:prstGeom prst="rect">
            <a:avLst/>
          </a:prstGeom>
        </p:spPr>
      </p:pic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033245" y="6473314"/>
            <a:ext cx="273609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14883" y="6473314"/>
            <a:ext cx="861904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4" r:id="rId2"/>
    <p:sldLayoutId id="2147483704" r:id="rId3"/>
    <p:sldLayoutId id="2147483657" r:id="rId4"/>
    <p:sldLayoutId id="2147483711" r:id="rId5"/>
    <p:sldLayoutId id="2147483703" r:id="rId6"/>
    <p:sldLayoutId id="2147483653" r:id="rId7"/>
    <p:sldLayoutId id="2147483656" r:id="rId8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 bwMode="hidden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/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10963505" y="324650"/>
            <a:ext cx="799631" cy="320400"/>
          </a:xfrm>
          <a:prstGeom prst="rect">
            <a:avLst/>
          </a:prstGeom>
        </p:spPr>
      </p:pic>
      <p:sp>
        <p:nvSpPr>
          <p:cNvPr id="7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033245" y="6473314"/>
            <a:ext cx="2736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14883" y="6473314"/>
            <a:ext cx="861904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hidden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10963503" y="324650"/>
            <a:ext cx="799629" cy="320400"/>
          </a:xfrm>
          <a:prstGeom prst="rect">
            <a:avLst/>
          </a:prstGeom>
        </p:spPr>
      </p:pic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9033245" y="6473314"/>
            <a:ext cx="2736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14883" y="6473314"/>
            <a:ext cx="861904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ovana.knezevic-sorger@tebis.com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51613" y="813711"/>
            <a:ext cx="8210248" cy="377796"/>
          </a:xfrm>
          <a:prstGeom prst="rect">
            <a:avLst/>
          </a:prstGeom>
        </p:spPr>
        <p:txBody>
          <a:bodyPr/>
          <a:lstStyle/>
          <a:p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AI-supported Automated Feature Recognition</a:t>
            </a:r>
            <a:endParaRPr lang="en-US" sz="2400" b="1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67A098B-BD71-4BD2-A818-BC0F2C4A2C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22626" y="331321"/>
            <a:ext cx="401708" cy="32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Abgerundetes Rechteck 1">
            <a:extLst>
              <a:ext uri="{FF2B5EF4-FFF2-40B4-BE49-F238E27FC236}">
                <a16:creationId xmlns:a16="http://schemas.microsoft.com/office/drawing/2014/main" id="{7352B7F5-C8DB-4163-AC51-FBD3AD67C425}"/>
              </a:ext>
            </a:extLst>
          </p:cNvPr>
          <p:cNvSpPr/>
          <p:nvPr/>
        </p:nvSpPr>
        <p:spPr bwMode="auto">
          <a:xfrm>
            <a:off x="8890262" y="1523847"/>
            <a:ext cx="2294881" cy="1099399"/>
          </a:xfrm>
          <a:prstGeom prst="roundRect">
            <a:avLst/>
          </a:prstGeom>
          <a:solidFill>
            <a:srgbClr val="FFFFFF"/>
          </a:solidFill>
          <a:ln w="381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>
            <a:glow rad="63500">
              <a:srgbClr val="E2E2E2">
                <a:satMod val="175000"/>
                <a:alpha val="4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b="1" kern="0" dirty="0">
                <a:solidFill>
                  <a:srgbClr val="000000"/>
                </a:solidFill>
                <a:latin typeface="Arial"/>
                <a:cs typeface="+mn-cs"/>
              </a:rPr>
              <a:t>Project </a:t>
            </a:r>
            <a:r>
              <a:rPr lang="de-DE" sz="1400" b="1" kern="0" dirty="0" err="1">
                <a:solidFill>
                  <a:srgbClr val="000000"/>
                </a:solidFill>
                <a:latin typeface="Arial"/>
                <a:cs typeface="+mn-cs"/>
              </a:rPr>
              <a:t>Characteristics</a:t>
            </a:r>
            <a:endParaRPr lang="de-DE" sz="1400" b="1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28" name="Textfeld 7">
            <a:extLst>
              <a:ext uri="{FF2B5EF4-FFF2-40B4-BE49-F238E27FC236}">
                <a16:creationId xmlns:a16="http://schemas.microsoft.com/office/drawing/2014/main" id="{DAD9195D-747A-43B7-BA5B-85EC96B04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3245" y="1792249"/>
            <a:ext cx="13049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de-DE" sz="1200" dirty="0"/>
              <a:t>Modeling:</a:t>
            </a:r>
          </a:p>
          <a:p>
            <a:pPr algn="l"/>
            <a:r>
              <a:rPr lang="de-DE" sz="1200" dirty="0" err="1"/>
              <a:t>Mathematics</a:t>
            </a:r>
            <a:r>
              <a:rPr lang="de-DE" sz="1200" dirty="0"/>
              <a:t>:</a:t>
            </a:r>
          </a:p>
          <a:p>
            <a:pPr algn="l"/>
            <a:r>
              <a:rPr lang="de-DE" sz="1200" dirty="0" err="1"/>
              <a:t>Programming</a:t>
            </a:r>
            <a:r>
              <a:rPr lang="de-DE" sz="1200" dirty="0"/>
              <a:t>:</a:t>
            </a:r>
          </a:p>
          <a:p>
            <a:pPr algn="l"/>
            <a:r>
              <a:rPr lang="de-DE" sz="1200" dirty="0"/>
              <a:t>Science:     </a:t>
            </a:r>
          </a:p>
        </p:txBody>
      </p:sp>
      <p:sp>
        <p:nvSpPr>
          <p:cNvPr id="62" name="Fußzeilenplatzhalter 4"/>
          <p:cNvSpPr>
            <a:spLocks noGrp="1"/>
          </p:cNvSpPr>
          <p:nvPr>
            <p:ph type="ftr" sz="quarter" idx="12"/>
          </p:nvPr>
        </p:nvSpPr>
        <p:spPr>
          <a:xfrm>
            <a:off x="380068" y="6423558"/>
            <a:ext cx="9818361" cy="365125"/>
          </a:xfrm>
        </p:spPr>
        <p:txBody>
          <a:bodyPr/>
          <a:lstStyle/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Dr. Stavros Nousias, Chair of Computational modelling and Simulation, TUM, stavros.nousias@tum.de</a:t>
            </a:r>
            <a:endParaRPr lang="en-US" sz="14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de-DE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Dr. Jovana Knezevic-Sorger, Tebis Technische Informationssyteme AG, </a:t>
            </a:r>
            <a:r>
              <a:rPr lang="de-DE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3"/>
              </a:rPr>
              <a:t>jovana.knezevic-sorger@tebis.com</a:t>
            </a:r>
            <a:endParaRPr lang="en-US" sz="105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E4622C-87FA-4907-A15F-7A3A93ABE843}"/>
              </a:ext>
            </a:extLst>
          </p:cNvPr>
          <p:cNvSpPr/>
          <p:nvPr/>
        </p:nvSpPr>
        <p:spPr>
          <a:xfrm>
            <a:off x="359739" y="1323658"/>
            <a:ext cx="8132610" cy="1591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Task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Automated feature recognition is the first and the most important step in the process of translation of CAD information into some instructions appropriate for intelligent manufacturing.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Your task is to develop and compare 3D feature extraction and surface segmentation algorithms for CAD models and 3D meshes</a:t>
            </a:r>
            <a:endParaRPr lang="en-US" sz="1400" b="1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DF804EA6-3B40-4D4A-B02E-DB7A37405B85}"/>
              </a:ext>
            </a:extLst>
          </p:cNvPr>
          <p:cNvSpPr/>
          <p:nvPr/>
        </p:nvSpPr>
        <p:spPr>
          <a:xfrm>
            <a:off x="10203180" y="1886481"/>
            <a:ext cx="736281" cy="1251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en-US" dirty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5E73CBAF-65AF-4754-BC80-9C17115A9833}"/>
              </a:ext>
            </a:extLst>
          </p:cNvPr>
          <p:cNvSpPr/>
          <p:nvPr/>
        </p:nvSpPr>
        <p:spPr>
          <a:xfrm>
            <a:off x="10203181" y="1886481"/>
            <a:ext cx="219446" cy="1251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en-US" dirty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6EB8C20C-CD61-426E-9D3B-412283CAA460}"/>
              </a:ext>
            </a:extLst>
          </p:cNvPr>
          <p:cNvSpPr/>
          <p:nvPr/>
        </p:nvSpPr>
        <p:spPr>
          <a:xfrm>
            <a:off x="10203180" y="2061741"/>
            <a:ext cx="736281" cy="1251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en-US" dirty="0"/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F6C25DE1-FC14-4601-849D-31B4DE8E9D6C}"/>
              </a:ext>
            </a:extLst>
          </p:cNvPr>
          <p:cNvSpPr/>
          <p:nvPr/>
        </p:nvSpPr>
        <p:spPr>
          <a:xfrm>
            <a:off x="10203180" y="2061741"/>
            <a:ext cx="333375" cy="1251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en-US" dirty="0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70DD1872-7098-4F59-9E72-F0419C4142B8}"/>
              </a:ext>
            </a:extLst>
          </p:cNvPr>
          <p:cNvSpPr/>
          <p:nvPr/>
        </p:nvSpPr>
        <p:spPr>
          <a:xfrm>
            <a:off x="10198429" y="2249115"/>
            <a:ext cx="736281" cy="1251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en-US" dirty="0"/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0DB7908D-3ABA-49D1-A5AA-B4A853BF3FE3}"/>
              </a:ext>
            </a:extLst>
          </p:cNvPr>
          <p:cNvSpPr/>
          <p:nvPr/>
        </p:nvSpPr>
        <p:spPr>
          <a:xfrm>
            <a:off x="10198430" y="2249115"/>
            <a:ext cx="465046" cy="1251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en-US" dirty="0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EE1023DB-8573-46E6-9CE3-0A1D38FC8175}"/>
              </a:ext>
            </a:extLst>
          </p:cNvPr>
          <p:cNvSpPr/>
          <p:nvPr/>
        </p:nvSpPr>
        <p:spPr>
          <a:xfrm>
            <a:off x="10198429" y="2424375"/>
            <a:ext cx="736281" cy="125199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en-US" dirty="0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BE504271-7203-487D-B6CB-BB2EDF47D593}"/>
              </a:ext>
            </a:extLst>
          </p:cNvPr>
          <p:cNvSpPr/>
          <p:nvPr/>
        </p:nvSpPr>
        <p:spPr>
          <a:xfrm>
            <a:off x="10198429" y="2424375"/>
            <a:ext cx="465047" cy="1251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en-US" dirty="0"/>
          </a:p>
        </p:txBody>
      </p:sp>
      <p:pic>
        <p:nvPicPr>
          <p:cNvPr id="5" name="Picture 4" descr="A group of colorful objects&#10;&#10;Description automatically generated">
            <a:extLst>
              <a:ext uri="{FF2B5EF4-FFF2-40B4-BE49-F238E27FC236}">
                <a16:creationId xmlns:a16="http://schemas.microsoft.com/office/drawing/2014/main" id="{09647343-91B1-2AF7-E09C-A916D6F38E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9550" y="2941325"/>
            <a:ext cx="4247886" cy="1618700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259C10E4-DD6B-0D63-0912-1FD2F1B3B010}"/>
              </a:ext>
            </a:extLst>
          </p:cNvPr>
          <p:cNvSpPr/>
          <p:nvPr/>
        </p:nvSpPr>
        <p:spPr>
          <a:xfrm>
            <a:off x="359738" y="2909244"/>
            <a:ext cx="7321221" cy="2960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145" indent="-144145">
              <a:lnSpc>
                <a:spcPct val="150000"/>
              </a:lnSpc>
            </a:pPr>
            <a:r>
              <a:rPr lang="de-DE" sz="1400" b="1" dirty="0"/>
              <a:t>General </a:t>
            </a:r>
            <a:r>
              <a:rPr lang="en-GB" sz="1400" b="1" dirty="0"/>
              <a:t>Instructions</a:t>
            </a:r>
            <a:r>
              <a:rPr lang="de-DE" sz="1400" b="1" dirty="0"/>
              <a:t>:</a:t>
            </a:r>
            <a:endParaRPr lang="en-US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400" dirty="0"/>
              <a:t>Introduction to geometric deep learning and 3D feature extraction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400" dirty="0"/>
              <a:t>Preprocessing of data input for feature recognition CAD models, 3D Meshes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400" b="1" dirty="0"/>
              <a:t>Implementing of relevant data-driven algorithms for 3D geometry segmentation and feature extraction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400" b="1" dirty="0"/>
              <a:t>Comparing results from different AI and data-driven approaches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400" dirty="0"/>
              <a:t>Close collaboration will take place with TEBIS, a specialist in Computer-Aided Design/Manufacturing (CAD/CAM) </a:t>
            </a:r>
            <a:r>
              <a:rPr lang="en-US" sz="1400" b="1" dirty="0"/>
              <a:t>providing consulting and training data for the developed algorithms.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393A0F4-CE9D-1960-9DDF-C4EE9B74127A}"/>
              </a:ext>
            </a:extLst>
          </p:cNvPr>
          <p:cNvSpPr/>
          <p:nvPr/>
        </p:nvSpPr>
        <p:spPr>
          <a:xfrm>
            <a:off x="313845" y="5861509"/>
            <a:ext cx="11455400" cy="4216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sz="1000" dirty="0">
                <a:solidFill>
                  <a:schemeClr val="tx1"/>
                </a:solidFill>
                <a:effectLst/>
              </a:rPr>
              <a:t>[1] J. G. Lambourne, K. D. D. Willis, P. K. Jayaraman, A. </a:t>
            </a:r>
            <a:r>
              <a:rPr lang="en-US" sz="1000" dirty="0" err="1">
                <a:solidFill>
                  <a:schemeClr val="tx1"/>
                </a:solidFill>
                <a:effectLst/>
              </a:rPr>
              <a:t>Sanghi</a:t>
            </a:r>
            <a:r>
              <a:rPr lang="en-US" sz="1000" dirty="0">
                <a:solidFill>
                  <a:schemeClr val="tx1"/>
                </a:solidFill>
                <a:effectLst/>
              </a:rPr>
              <a:t>, P. Meltzer, and H. </a:t>
            </a:r>
            <a:r>
              <a:rPr lang="en-US" sz="1000" dirty="0" err="1">
                <a:solidFill>
                  <a:schemeClr val="tx1"/>
                </a:solidFill>
                <a:effectLst/>
              </a:rPr>
              <a:t>Shayani</a:t>
            </a:r>
            <a:r>
              <a:rPr lang="en-US" sz="1000" dirty="0">
                <a:solidFill>
                  <a:schemeClr val="tx1"/>
                </a:solidFill>
                <a:effectLst/>
              </a:rPr>
              <a:t>, “</a:t>
            </a:r>
            <a:r>
              <a:rPr lang="en-US" sz="1000" dirty="0" err="1">
                <a:solidFill>
                  <a:schemeClr val="tx1"/>
                </a:solidFill>
                <a:effectLst/>
              </a:rPr>
              <a:t>BrepNet</a:t>
            </a:r>
            <a:r>
              <a:rPr lang="en-US" sz="1000" dirty="0">
                <a:solidFill>
                  <a:schemeClr val="tx1"/>
                </a:solidFill>
                <a:effectLst/>
              </a:rPr>
              <a:t>: A topological message passing system for solid models,” </a:t>
            </a:r>
            <a:r>
              <a:rPr lang="en-US" sz="1000" i="1" dirty="0">
                <a:solidFill>
                  <a:schemeClr val="tx1"/>
                </a:solidFill>
                <a:effectLst/>
              </a:rPr>
              <a:t>Proc. IEEE </a:t>
            </a:r>
            <a:r>
              <a:rPr lang="en-US" sz="1000" i="1" dirty="0" err="1">
                <a:solidFill>
                  <a:schemeClr val="tx1"/>
                </a:solidFill>
                <a:effectLst/>
              </a:rPr>
              <a:t>Comput</a:t>
            </a:r>
            <a:r>
              <a:rPr lang="en-US" sz="1000" i="1" dirty="0">
                <a:solidFill>
                  <a:schemeClr val="tx1"/>
                </a:solidFill>
                <a:effectLst/>
              </a:rPr>
              <a:t>. Soc. Conf. </a:t>
            </a:r>
            <a:r>
              <a:rPr lang="en-US" sz="1000" i="1" dirty="0" err="1">
                <a:solidFill>
                  <a:schemeClr val="tx1"/>
                </a:solidFill>
                <a:effectLst/>
              </a:rPr>
              <a:t>Comput</a:t>
            </a:r>
            <a:r>
              <a:rPr lang="en-US" sz="1000" i="1" dirty="0">
                <a:solidFill>
                  <a:schemeClr val="tx1"/>
                </a:solidFill>
                <a:effectLst/>
              </a:rPr>
              <a:t>. Vis. Pattern </a:t>
            </a:r>
            <a:r>
              <a:rPr lang="en-US" sz="1000" i="1" dirty="0" err="1">
                <a:solidFill>
                  <a:schemeClr val="tx1"/>
                </a:solidFill>
                <a:effectLst/>
              </a:rPr>
              <a:t>Recognit</a:t>
            </a:r>
            <a:r>
              <a:rPr lang="en-US" sz="1000" i="1" dirty="0">
                <a:solidFill>
                  <a:schemeClr val="tx1"/>
                </a:solidFill>
                <a:effectLst/>
              </a:rPr>
              <a:t>.</a:t>
            </a:r>
            <a:r>
              <a:rPr lang="en-US" sz="1000" dirty="0">
                <a:solidFill>
                  <a:schemeClr val="tx1"/>
                </a:solidFill>
                <a:effectLst/>
              </a:rPr>
              <a:t>, pp. 12768–12777, 2021, </a:t>
            </a:r>
            <a:r>
              <a:rPr lang="en-US" sz="1000" dirty="0" err="1">
                <a:solidFill>
                  <a:schemeClr val="tx1"/>
                </a:solidFill>
                <a:effectLst/>
              </a:rPr>
              <a:t>doi</a:t>
            </a:r>
            <a:r>
              <a:rPr lang="en-US" sz="1000" dirty="0">
                <a:solidFill>
                  <a:schemeClr val="tx1"/>
                </a:solidFill>
                <a:effectLst/>
              </a:rPr>
              <a:t>: 10.1109/CVPR46437.2021.01258.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C51D056-E034-DCE5-CB50-3647CC46E185}"/>
              </a:ext>
            </a:extLst>
          </p:cNvPr>
          <p:cNvSpPr/>
          <p:nvPr/>
        </p:nvSpPr>
        <p:spPr>
          <a:xfrm>
            <a:off x="7758387" y="4607572"/>
            <a:ext cx="3426756" cy="4021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de-DE" sz="1200" dirty="0">
                <a:solidFill>
                  <a:schemeClr val="tx1"/>
                </a:solidFill>
              </a:rPr>
              <a:t>Figure : </a:t>
            </a:r>
            <a:r>
              <a:rPr lang="de-DE" sz="1200" dirty="0" err="1">
                <a:solidFill>
                  <a:schemeClr val="tx1"/>
                </a:solidFill>
              </a:rPr>
              <a:t>BrepNet</a:t>
            </a:r>
            <a:r>
              <a:rPr lang="de-DE" sz="1200" dirty="0">
                <a:solidFill>
                  <a:schemeClr val="tx1"/>
                </a:solidFill>
              </a:rPr>
              <a:t> </a:t>
            </a:r>
            <a:r>
              <a:rPr lang="en-US" sz="1200" dirty="0">
                <a:solidFill>
                  <a:schemeClr val="tx1"/>
                </a:solidFill>
              </a:rPr>
              <a:t>[1] segmentation outcomes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787B898-958E-7824-3E83-0559F139D7EC}"/>
              </a:ext>
            </a:extLst>
          </p:cNvPr>
          <p:cNvCxnSpPr/>
          <p:nvPr/>
        </p:nvCxnSpPr>
        <p:spPr>
          <a:xfrm>
            <a:off x="359739" y="5870653"/>
            <a:ext cx="114095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495839"/>
      </p:ext>
    </p:extLst>
  </p:cSld>
  <p:clrMapOvr>
    <a:masterClrMapping/>
  </p:clrMapOvr>
</p:sld>
</file>

<file path=ppt/theme/theme1.xml><?xml version="1.0" encoding="utf-8"?>
<a:theme xmlns:a="http://schemas.openxmlformats.org/drawingml/2006/main" name="160104_TUM_Praesentation_p_v1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itel 2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Titel 3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Inhalt">
  <a:themeElements>
    <a:clrScheme name="TUM">
      <a:dk1>
        <a:sysClr val="windowText" lastClr="000000"/>
      </a:dk1>
      <a:lt1>
        <a:sysClr val="window" lastClr="FFFFFF"/>
      </a:lt1>
      <a:dk2>
        <a:srgbClr val="003359"/>
      </a:dk2>
      <a:lt2>
        <a:srgbClr val="0065BD"/>
      </a:lt2>
      <a:accent1>
        <a:srgbClr val="005293"/>
      </a:accent1>
      <a:accent2>
        <a:srgbClr val="64A0C8"/>
      </a:accent2>
      <a:accent3>
        <a:srgbClr val="98C6EA"/>
      </a:accent3>
      <a:accent4>
        <a:srgbClr val="A2AD00"/>
      </a:accent4>
      <a:accent5>
        <a:srgbClr val="E37222"/>
      </a:accent5>
      <a:accent6>
        <a:srgbClr val="DAD7CB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Kapiteltrenner blau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Kapiteltrenner schwarz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TUM_Praesentation_p_v1</Template>
  <TotalTime>2</TotalTime>
  <Words>259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Courier New</vt:lpstr>
      <vt:lpstr>Symbol</vt:lpstr>
      <vt:lpstr>Wingdings</vt:lpstr>
      <vt:lpstr>160104_TUM_Praesentation_p_v1</vt:lpstr>
      <vt:lpstr>Titel 2</vt:lpstr>
      <vt:lpstr>Titel 3</vt:lpstr>
      <vt:lpstr>Inhalt</vt:lpstr>
      <vt:lpstr>Kapiteltrenner blau</vt:lpstr>
      <vt:lpstr>Kapiteltrenner schwarz</vt:lpstr>
      <vt:lpstr>AI-supported Automated Feature Recognition</vt:lpstr>
    </vt:vector>
  </TitlesOfParts>
  <Company>--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Grundlage der Masterfolien</dc:title>
  <dc:creator>ga59vup</dc:creator>
  <cp:lastModifiedBy>Stavros Nousias</cp:lastModifiedBy>
  <cp:revision>45</cp:revision>
  <cp:lastPrinted>2015-07-30T14:04:45Z</cp:lastPrinted>
  <dcterms:created xsi:type="dcterms:W3CDTF">2018-01-16T17:13:58Z</dcterms:created>
  <dcterms:modified xsi:type="dcterms:W3CDTF">2024-01-22T06:37:55Z</dcterms:modified>
</cp:coreProperties>
</file>