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3" r:id="rId1"/>
    <p:sldMasterId id="2147483668" r:id="rId2"/>
    <p:sldMasterId id="2147483674" r:id="rId3"/>
    <p:sldMasterId id="2147483648" r:id="rId4"/>
    <p:sldMasterId id="2147483684" r:id="rId5"/>
    <p:sldMasterId id="2147483697" r:id="rId6"/>
  </p:sldMasterIdLst>
  <p:notesMasterIdLst>
    <p:notesMasterId r:id="rId8"/>
  </p:notesMasterIdLst>
  <p:handoutMasterIdLst>
    <p:handoutMasterId r:id="rId9"/>
  </p:handoutMasterIdLst>
  <p:sldIdLst>
    <p:sldId id="371" r:id="rId7"/>
  </p:sldIdLst>
  <p:sldSz cx="12192000" cy="6858000"/>
  <p:notesSz cx="9925050" cy="6665913"/>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00">
          <p15:clr>
            <a:srgbClr val="A4A3A4"/>
          </p15:clr>
        </p15:guide>
        <p15:guide id="2" pos="312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99"/>
    <a:srgbClr val="98C6EA"/>
    <a:srgbClr val="0052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269D01E-BC32-4049-B463-5C60D7B0CCD2}" styleName="Designformatvorlage 2 - Akz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4C1A8A3-306A-4EB7-A6B1-4F7E0EB9C5D6}" styleName="Mittlere Formatvorlage 3 - Akz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25" autoAdjust="0"/>
    <p:restoredTop sz="88283" autoAdjust="0"/>
  </p:normalViewPr>
  <p:slideViewPr>
    <p:cSldViewPr snapToGrid="0">
      <p:cViewPr varScale="1">
        <p:scale>
          <a:sx n="123" d="100"/>
          <a:sy n="123" d="100"/>
        </p:scale>
        <p:origin x="571" y="82"/>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135" d="100"/>
          <a:sy n="135" d="100"/>
        </p:scale>
        <p:origin x="-1518" y="-90"/>
      </p:cViewPr>
      <p:guideLst>
        <p:guide orient="horz" pos="2100"/>
        <p:guide pos="312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4300855" cy="333296"/>
          </a:xfrm>
          <a:prstGeom prst="rect">
            <a:avLst/>
          </a:prstGeom>
        </p:spPr>
        <p:txBody>
          <a:bodyPr vert="horz" lIns="90708" tIns="45354" rIns="90708" bIns="45354" rtlCol="0"/>
          <a:lstStyle>
            <a:lvl1pPr algn="l" fontAlgn="auto">
              <a:spcBef>
                <a:spcPts val="0"/>
              </a:spcBef>
              <a:spcAft>
                <a:spcPts val="0"/>
              </a:spcAft>
              <a:defRPr sz="1200">
                <a:latin typeface="Arial" pitchFamily="34" charset="0"/>
                <a:cs typeface="Arial" pitchFamily="34" charset="0"/>
              </a:defRPr>
            </a:lvl1pPr>
          </a:lstStyle>
          <a:p>
            <a:pPr>
              <a:defRPr/>
            </a:pPr>
            <a:endParaRPr lang="en-GB" dirty="0"/>
          </a:p>
        </p:txBody>
      </p:sp>
      <p:sp>
        <p:nvSpPr>
          <p:cNvPr id="3" name="Datumsplatzhalter 2"/>
          <p:cNvSpPr>
            <a:spLocks noGrp="1"/>
          </p:cNvSpPr>
          <p:nvPr>
            <p:ph type="dt" sz="quarter" idx="1"/>
          </p:nvPr>
        </p:nvSpPr>
        <p:spPr>
          <a:xfrm>
            <a:off x="5621901" y="0"/>
            <a:ext cx="4300855" cy="333296"/>
          </a:xfrm>
          <a:prstGeom prst="rect">
            <a:avLst/>
          </a:prstGeom>
        </p:spPr>
        <p:txBody>
          <a:bodyPr vert="horz" lIns="90708" tIns="45354" rIns="90708" bIns="45354" rtlCol="0"/>
          <a:lstStyle>
            <a:lvl1pPr algn="r" fontAlgn="auto">
              <a:spcBef>
                <a:spcPts val="0"/>
              </a:spcBef>
              <a:spcAft>
                <a:spcPts val="0"/>
              </a:spcAft>
              <a:defRPr sz="1200">
                <a:latin typeface="Arial" pitchFamily="34" charset="0"/>
                <a:cs typeface="Arial" pitchFamily="34" charset="0"/>
              </a:defRPr>
            </a:lvl1pPr>
          </a:lstStyle>
          <a:p>
            <a:pPr>
              <a:defRPr/>
            </a:pPr>
            <a:fld id="{20751376-2EB8-4403-B858-305A8AAA6B01}" type="datetimeFigureOut">
              <a:rPr lang="en-GB"/>
              <a:pPr>
                <a:defRPr/>
              </a:pPr>
              <a:t>30/01/2024</a:t>
            </a:fld>
            <a:endParaRPr lang="en-GB" dirty="0"/>
          </a:p>
        </p:txBody>
      </p:sp>
      <p:sp>
        <p:nvSpPr>
          <p:cNvPr id="4" name="Fußzeilenplatzhalter 3"/>
          <p:cNvSpPr>
            <a:spLocks noGrp="1"/>
          </p:cNvSpPr>
          <p:nvPr>
            <p:ph type="ftr" sz="quarter" idx="2"/>
          </p:nvPr>
        </p:nvSpPr>
        <p:spPr>
          <a:xfrm>
            <a:off x="2" y="6331460"/>
            <a:ext cx="4300855" cy="333296"/>
          </a:xfrm>
          <a:prstGeom prst="rect">
            <a:avLst/>
          </a:prstGeom>
        </p:spPr>
        <p:txBody>
          <a:bodyPr vert="horz" lIns="90708" tIns="45354" rIns="90708" bIns="45354" rtlCol="0" anchor="b"/>
          <a:lstStyle>
            <a:lvl1pPr algn="l" fontAlgn="auto">
              <a:spcBef>
                <a:spcPts val="0"/>
              </a:spcBef>
              <a:spcAft>
                <a:spcPts val="0"/>
              </a:spcAft>
              <a:defRPr sz="1200">
                <a:latin typeface="Arial" pitchFamily="34" charset="0"/>
                <a:cs typeface="Arial" pitchFamily="34" charset="0"/>
              </a:defRPr>
            </a:lvl1pPr>
          </a:lstStyle>
          <a:p>
            <a:pPr>
              <a:defRPr/>
            </a:pPr>
            <a:endParaRPr lang="en-GB"/>
          </a:p>
        </p:txBody>
      </p:sp>
      <p:sp>
        <p:nvSpPr>
          <p:cNvPr id="5" name="Foliennummernplatzhalter 4"/>
          <p:cNvSpPr>
            <a:spLocks noGrp="1"/>
          </p:cNvSpPr>
          <p:nvPr>
            <p:ph type="sldNum" sz="quarter" idx="3"/>
          </p:nvPr>
        </p:nvSpPr>
        <p:spPr>
          <a:xfrm>
            <a:off x="5621901" y="6331460"/>
            <a:ext cx="4300855" cy="333296"/>
          </a:xfrm>
          <a:prstGeom prst="rect">
            <a:avLst/>
          </a:prstGeom>
        </p:spPr>
        <p:txBody>
          <a:bodyPr vert="horz" lIns="90708" tIns="45354" rIns="90708" bIns="45354" rtlCol="0" anchor="b"/>
          <a:lstStyle>
            <a:lvl1pPr algn="r" fontAlgn="auto">
              <a:spcBef>
                <a:spcPts val="0"/>
              </a:spcBef>
              <a:spcAft>
                <a:spcPts val="0"/>
              </a:spcAft>
              <a:defRPr sz="1200">
                <a:latin typeface="Arial" pitchFamily="34" charset="0"/>
                <a:cs typeface="Arial" pitchFamily="34" charset="0"/>
              </a:defRPr>
            </a:lvl1pPr>
          </a:lstStyle>
          <a:p>
            <a:pPr>
              <a:defRPr/>
            </a:pPr>
            <a:fld id="{62C15F7A-46C6-4AD2-BFEC-842DCCCC19C4}" type="slidenum">
              <a:rPr lang="en-GB"/>
              <a:pPr>
                <a:defRPr/>
              </a:pPr>
              <a:t>‹Nr.›</a:t>
            </a:fld>
            <a:endParaRPr lang="en-GB"/>
          </a:p>
        </p:txBody>
      </p:sp>
    </p:spTree>
    <p:extLst>
      <p:ext uri="{BB962C8B-B14F-4D97-AF65-F5344CB8AC3E}">
        <p14:creationId xmlns:p14="http://schemas.microsoft.com/office/powerpoint/2010/main" val="2829095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4300855" cy="333296"/>
          </a:xfrm>
          <a:prstGeom prst="rect">
            <a:avLst/>
          </a:prstGeom>
        </p:spPr>
        <p:txBody>
          <a:bodyPr vert="horz" lIns="90708" tIns="45354" rIns="90708" bIns="45354" rtlCol="0"/>
          <a:lstStyle>
            <a:lvl1pPr algn="l" fontAlgn="auto">
              <a:spcBef>
                <a:spcPts val="0"/>
              </a:spcBef>
              <a:spcAft>
                <a:spcPts val="0"/>
              </a:spcAft>
              <a:defRPr sz="1200">
                <a:latin typeface="Arial" pitchFamily="34" charset="0"/>
                <a:cs typeface="Arial" pitchFamily="34" charset="0"/>
              </a:defRPr>
            </a:lvl1pPr>
          </a:lstStyle>
          <a:p>
            <a:pPr>
              <a:defRPr/>
            </a:pPr>
            <a:endParaRPr lang="en-GB"/>
          </a:p>
        </p:txBody>
      </p:sp>
      <p:sp>
        <p:nvSpPr>
          <p:cNvPr id="3" name="Datumsplatzhalter 2"/>
          <p:cNvSpPr>
            <a:spLocks noGrp="1"/>
          </p:cNvSpPr>
          <p:nvPr>
            <p:ph type="dt" idx="1"/>
          </p:nvPr>
        </p:nvSpPr>
        <p:spPr>
          <a:xfrm>
            <a:off x="5621901" y="0"/>
            <a:ext cx="4300855" cy="333296"/>
          </a:xfrm>
          <a:prstGeom prst="rect">
            <a:avLst/>
          </a:prstGeom>
        </p:spPr>
        <p:txBody>
          <a:bodyPr vert="horz" lIns="90708" tIns="45354" rIns="90708" bIns="45354" rtlCol="0"/>
          <a:lstStyle>
            <a:lvl1pPr algn="r" fontAlgn="auto">
              <a:spcBef>
                <a:spcPts val="0"/>
              </a:spcBef>
              <a:spcAft>
                <a:spcPts val="0"/>
              </a:spcAft>
              <a:defRPr sz="1200">
                <a:latin typeface="+mn-lt"/>
                <a:cs typeface="+mn-cs"/>
              </a:defRPr>
            </a:lvl1pPr>
          </a:lstStyle>
          <a:p>
            <a:pPr>
              <a:defRPr/>
            </a:pPr>
            <a:fld id="{89C46BC9-2C9E-4670-A85A-6A588BA2D405}" type="datetimeFigureOut">
              <a:rPr lang="en-GB"/>
              <a:pPr>
                <a:defRPr/>
              </a:pPr>
              <a:t>30/01/2024</a:t>
            </a:fld>
            <a:endParaRPr lang="en-GB"/>
          </a:p>
        </p:txBody>
      </p:sp>
      <p:sp>
        <p:nvSpPr>
          <p:cNvPr id="4" name="Folienbildplatzhalter 3"/>
          <p:cNvSpPr>
            <a:spLocks noGrp="1" noRot="1" noChangeAspect="1"/>
          </p:cNvSpPr>
          <p:nvPr>
            <p:ph type="sldImg" idx="2"/>
          </p:nvPr>
        </p:nvSpPr>
        <p:spPr>
          <a:xfrm>
            <a:off x="2740025" y="500063"/>
            <a:ext cx="4445000" cy="2500312"/>
          </a:xfrm>
          <a:prstGeom prst="rect">
            <a:avLst/>
          </a:prstGeom>
          <a:noFill/>
          <a:ln w="12700">
            <a:solidFill>
              <a:prstClr val="black"/>
            </a:solidFill>
          </a:ln>
        </p:spPr>
        <p:txBody>
          <a:bodyPr vert="horz" lIns="90708" tIns="45354" rIns="90708" bIns="45354" rtlCol="0" anchor="ctr"/>
          <a:lstStyle/>
          <a:p>
            <a:pPr lvl="0"/>
            <a:endParaRPr lang="en-GB" noProof="0"/>
          </a:p>
        </p:txBody>
      </p:sp>
      <p:sp>
        <p:nvSpPr>
          <p:cNvPr id="5" name="Notizenplatzhalter 4"/>
          <p:cNvSpPr>
            <a:spLocks noGrp="1"/>
          </p:cNvSpPr>
          <p:nvPr>
            <p:ph type="body" sz="quarter" idx="3"/>
          </p:nvPr>
        </p:nvSpPr>
        <p:spPr>
          <a:xfrm>
            <a:off x="992506" y="3166309"/>
            <a:ext cx="7940040" cy="2999661"/>
          </a:xfrm>
          <a:prstGeom prst="rect">
            <a:avLst/>
          </a:prstGeom>
        </p:spPr>
        <p:txBody>
          <a:bodyPr vert="horz" wrap="square" lIns="90708" tIns="45354" rIns="90708" bIns="45354" numCol="1" anchor="t" anchorCtr="0" compatLnSpc="1">
            <a:prstTxWarp prst="textNoShape">
              <a:avLst/>
            </a:prstTxWarp>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6" name="Fußzeilenplatzhalter 5"/>
          <p:cNvSpPr>
            <a:spLocks noGrp="1"/>
          </p:cNvSpPr>
          <p:nvPr>
            <p:ph type="ftr" sz="quarter" idx="4"/>
          </p:nvPr>
        </p:nvSpPr>
        <p:spPr>
          <a:xfrm>
            <a:off x="2" y="6331460"/>
            <a:ext cx="4300855" cy="333296"/>
          </a:xfrm>
          <a:prstGeom prst="rect">
            <a:avLst/>
          </a:prstGeom>
        </p:spPr>
        <p:txBody>
          <a:bodyPr vert="horz" lIns="90708" tIns="45354" rIns="90708" bIns="45354" rtlCol="0" anchor="b"/>
          <a:lstStyle>
            <a:lvl1pPr algn="l" fontAlgn="auto">
              <a:spcBef>
                <a:spcPts val="0"/>
              </a:spcBef>
              <a:spcAft>
                <a:spcPts val="0"/>
              </a:spcAft>
              <a:defRPr sz="1200">
                <a:latin typeface="Arial" pitchFamily="34" charset="0"/>
                <a:cs typeface="Arial" pitchFamily="34" charset="0"/>
              </a:defRPr>
            </a:lvl1pPr>
          </a:lstStyle>
          <a:p>
            <a:pPr>
              <a:defRPr/>
            </a:pPr>
            <a:endParaRPr lang="en-GB"/>
          </a:p>
        </p:txBody>
      </p:sp>
      <p:sp>
        <p:nvSpPr>
          <p:cNvPr id="7" name="Foliennummernplatzhalter 6"/>
          <p:cNvSpPr>
            <a:spLocks noGrp="1"/>
          </p:cNvSpPr>
          <p:nvPr>
            <p:ph type="sldNum" sz="quarter" idx="5"/>
          </p:nvPr>
        </p:nvSpPr>
        <p:spPr>
          <a:xfrm>
            <a:off x="5621901" y="6331460"/>
            <a:ext cx="4300855" cy="333296"/>
          </a:xfrm>
          <a:prstGeom prst="rect">
            <a:avLst/>
          </a:prstGeom>
        </p:spPr>
        <p:txBody>
          <a:bodyPr vert="horz" lIns="90708" tIns="45354" rIns="90708" bIns="45354" rtlCol="0" anchor="b"/>
          <a:lstStyle>
            <a:lvl1pPr algn="r" fontAlgn="auto">
              <a:spcBef>
                <a:spcPts val="0"/>
              </a:spcBef>
              <a:spcAft>
                <a:spcPts val="0"/>
              </a:spcAft>
              <a:defRPr sz="1200">
                <a:latin typeface="+mn-lt"/>
                <a:cs typeface="+mn-cs"/>
              </a:defRPr>
            </a:lvl1pPr>
          </a:lstStyle>
          <a:p>
            <a:pPr>
              <a:defRPr/>
            </a:pPr>
            <a:fld id="{00AFC6D0-44D5-4EB7-828F-6F464F83D79A}" type="slidenum">
              <a:rPr lang="en-GB"/>
              <a:pPr>
                <a:defRPr/>
              </a:pPr>
              <a:t>‹Nr.›</a:t>
            </a:fld>
            <a:endParaRPr lang="en-GB"/>
          </a:p>
        </p:txBody>
      </p:sp>
    </p:spTree>
    <p:extLst>
      <p:ext uri="{BB962C8B-B14F-4D97-AF65-F5344CB8AC3E}">
        <p14:creationId xmlns:p14="http://schemas.microsoft.com/office/powerpoint/2010/main" val="22979973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182563" indent="-182563" algn="l" rtl="0" fontAlgn="base">
      <a:spcBef>
        <a:spcPct val="30000"/>
      </a:spcBef>
      <a:spcAft>
        <a:spcPct val="0"/>
      </a:spcAft>
      <a:buFont typeface="Arial" charset="0"/>
      <a:buChar char="•"/>
      <a:defRPr sz="1200" kern="1200">
        <a:solidFill>
          <a:schemeClr val="tx1"/>
        </a:solidFill>
        <a:latin typeface="+mn-lt"/>
        <a:ea typeface="+mn-ea"/>
        <a:cs typeface="Arial" charset="0"/>
      </a:defRPr>
    </a:lvl2pPr>
    <a:lvl3pPr marL="355600" indent="-173038" algn="l" rtl="0" fontAlgn="base">
      <a:spcBef>
        <a:spcPct val="30000"/>
      </a:spcBef>
      <a:spcAft>
        <a:spcPct val="0"/>
      </a:spcAft>
      <a:buFont typeface="Symbol" pitchFamily="18" charset="2"/>
      <a:buChar char="-"/>
      <a:defRPr sz="1200" kern="1200">
        <a:solidFill>
          <a:schemeClr val="tx1"/>
        </a:solidFill>
        <a:latin typeface="+mn-lt"/>
        <a:ea typeface="+mn-ea"/>
        <a:cs typeface="Arial" charset="0"/>
      </a:defRPr>
    </a:lvl3pPr>
    <a:lvl4pPr marL="538163" indent="-182563" algn="l" rtl="0" fontAlgn="base">
      <a:spcBef>
        <a:spcPct val="30000"/>
      </a:spcBef>
      <a:spcAft>
        <a:spcPct val="0"/>
      </a:spcAft>
      <a:buFont typeface="Courier New" pitchFamily="49" charset="0"/>
      <a:buChar char="o"/>
      <a:defRPr sz="1200" kern="1200">
        <a:solidFill>
          <a:schemeClr val="tx1"/>
        </a:solidFill>
        <a:latin typeface="+mn-lt"/>
        <a:ea typeface="+mn-ea"/>
        <a:cs typeface="Arial" charset="0"/>
      </a:defRPr>
    </a:lvl4pPr>
    <a:lvl5pPr marL="720725" indent="-182563" algn="l" rtl="0" fontAlgn="base">
      <a:spcBef>
        <a:spcPct val="30000"/>
      </a:spcBef>
      <a:spcAft>
        <a:spcPct val="0"/>
      </a:spcAft>
      <a:buFont typeface="Wingdings" pitchFamily="2" charset="2"/>
      <a:buChar char="§"/>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6" name="Inhaltsplatzhalter 2"/>
          <p:cNvSpPr>
            <a:spLocks noGrp="1"/>
          </p:cNvSpPr>
          <p:nvPr>
            <p:ph idx="10" hasCustomPrompt="1"/>
          </p:nvPr>
        </p:nvSpPr>
        <p:spPr>
          <a:xfrm>
            <a:off x="425451" y="1978721"/>
            <a:ext cx="11345332" cy="127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50000"/>
              </a:lnSpc>
              <a:defRPr lang="de-DE" sz="1600" baseline="0" noProof="0" dirty="0" smtClean="0"/>
            </a:lvl1pPr>
            <a:lvl2pPr>
              <a:defRPr lang="de-DE" noProof="0" dirty="0" smtClean="0"/>
            </a:lvl2pPr>
          </a:lstStyle>
          <a:p>
            <a:pPr lvl="0"/>
            <a:r>
              <a:rPr lang="de-DE" noProof="0" dirty="0"/>
              <a:t>Referent</a:t>
            </a:r>
            <a:br>
              <a:rPr lang="de-DE" noProof="0" dirty="0"/>
            </a:br>
            <a:r>
              <a:rPr lang="de-DE" noProof="0" dirty="0"/>
              <a:t>Ort, Datum (Schreibweise: 00. Januar 2015)</a:t>
            </a:r>
          </a:p>
        </p:txBody>
      </p:sp>
      <p:sp>
        <p:nvSpPr>
          <p:cNvPr id="14" name="Rechteck 13"/>
          <p:cNvSpPr/>
          <p:nvPr userDrawn="1"/>
        </p:nvSpPr>
        <p:spPr bwMode="auto">
          <a:xfrm>
            <a:off x="11130180" y="6408271"/>
            <a:ext cx="766981" cy="3585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pitchFamily="34" charset="0"/>
            </a:endParaRPr>
          </a:p>
        </p:txBody>
      </p:sp>
      <p:sp>
        <p:nvSpPr>
          <p:cNvPr id="6" name="Foliennummernplatzhalter 5"/>
          <p:cNvSpPr>
            <a:spLocks noGrp="1"/>
          </p:cNvSpPr>
          <p:nvPr>
            <p:ph type="sldNum" sz="quarter" idx="12"/>
          </p:nvPr>
        </p:nvSpPr>
        <p:spPr/>
        <p:txBody>
          <a:bodyPr/>
          <a:lstStyle/>
          <a:p>
            <a:fld id="{CE58CB1E-F828-4F11-99E0-327109AF9DA4}" type="slidenum">
              <a:rPr lang="de-DE" smtClean="0"/>
              <a:pPr/>
              <a:t>‹Nr.›</a:t>
            </a:fld>
            <a:endParaRPr lang="de-DE" dirty="0"/>
          </a:p>
        </p:txBody>
      </p:sp>
      <p:sp>
        <p:nvSpPr>
          <p:cNvPr id="7" name="Fußzeilenplatzhalter 6"/>
          <p:cNvSpPr>
            <a:spLocks noGrp="1"/>
          </p:cNvSpPr>
          <p:nvPr>
            <p:ph type="ftr" sz="quarter" idx="13"/>
          </p:nvPr>
        </p:nvSpPr>
        <p:spPr/>
        <p:txBody>
          <a:bodyPr/>
          <a:lstStyle/>
          <a:p>
            <a:r>
              <a:rPr lang="de-DE"/>
              <a:t>Dr. rer. nat. Erika Mustermann (TUM) | kann beliebig erweitert werden | Infos mit Strich trennen</a:t>
            </a:r>
            <a:endParaRPr lang="en-US" dirty="0"/>
          </a:p>
        </p:txBody>
      </p:sp>
      <p:sp>
        <p:nvSpPr>
          <p:cNvPr id="8" name="Titel 1"/>
          <p:cNvSpPr>
            <a:spLocks noGrp="1"/>
          </p:cNvSpPr>
          <p:nvPr>
            <p:ph type="title" hasCustomPrompt="1"/>
          </p:nvPr>
        </p:nvSpPr>
        <p:spPr>
          <a:xfrm>
            <a:off x="425454" y="994335"/>
            <a:ext cx="11345332"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3000" noProof="0" dirty="0"/>
            </a:lvl1pPr>
          </a:lstStyle>
          <a:p>
            <a:pPr lvl="0"/>
            <a:r>
              <a:rPr lang="de-DE" noProof="0" dirty="0"/>
              <a:t>Titel durch Klicken bearbeiten</a:t>
            </a:r>
          </a:p>
        </p:txBody>
      </p:sp>
    </p:spTree>
    <p:extLst>
      <p:ext uri="{BB962C8B-B14F-4D97-AF65-F5344CB8AC3E}">
        <p14:creationId xmlns:p14="http://schemas.microsoft.com/office/powerpoint/2010/main" val="171855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oße Bilder">
    <p:spTree>
      <p:nvGrpSpPr>
        <p:cNvPr id="1" name=""/>
        <p:cNvGrpSpPr/>
        <p:nvPr/>
      </p:nvGrpSpPr>
      <p:grpSpPr>
        <a:xfrm>
          <a:off x="0" y="0"/>
          <a:ext cx="0" cy="0"/>
          <a:chOff x="0" y="0"/>
          <a:chExt cx="0" cy="0"/>
        </a:xfrm>
      </p:grpSpPr>
      <p:sp>
        <p:nvSpPr>
          <p:cNvPr id="18" name="Textplatzhalter 7"/>
          <p:cNvSpPr>
            <a:spLocks noGrp="1"/>
          </p:cNvSpPr>
          <p:nvPr>
            <p:ph type="body" sz="quarter" idx="13" hasCustomPrompt="1"/>
          </p:nvPr>
        </p:nvSpPr>
        <p:spPr>
          <a:xfrm>
            <a:off x="425453" y="1762189"/>
            <a:ext cx="11345332" cy="7149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noProof="0" dirty="0" smtClean="0"/>
            </a:lvl1pPr>
          </a:lstStyle>
          <a:p>
            <a:pPr lvl="0"/>
            <a:r>
              <a:rPr lang="de-DE" noProof="0"/>
              <a:t>Inhalt durch Klicken bearbeiten</a:t>
            </a:r>
          </a:p>
        </p:txBody>
      </p:sp>
      <p:sp>
        <p:nvSpPr>
          <p:cNvPr id="7" name="Foliennummernplatzhalter 6"/>
          <p:cNvSpPr>
            <a:spLocks noGrp="1"/>
          </p:cNvSpPr>
          <p:nvPr>
            <p:ph type="sldNum" sz="quarter" idx="15"/>
          </p:nvPr>
        </p:nvSpPr>
        <p:spPr/>
        <p:txBody>
          <a:bodyPr/>
          <a:lstStyle/>
          <a:p>
            <a:fld id="{CE58CB1E-F828-4F11-99E0-327109AF9DA4}" type="slidenum">
              <a:rPr lang="de-DE" smtClean="0"/>
              <a:pPr/>
              <a:t>‹Nr.›</a:t>
            </a:fld>
            <a:endParaRPr lang="de-DE" dirty="0"/>
          </a:p>
        </p:txBody>
      </p:sp>
      <p:sp>
        <p:nvSpPr>
          <p:cNvPr id="12" name="Fußzeilenplatzhalter 11"/>
          <p:cNvSpPr>
            <a:spLocks noGrp="1"/>
          </p:cNvSpPr>
          <p:nvPr>
            <p:ph type="ftr" sz="quarter" idx="16"/>
          </p:nvPr>
        </p:nvSpPr>
        <p:spPr/>
        <p:txBody>
          <a:bodyPr/>
          <a:lstStyle/>
          <a:p>
            <a:r>
              <a:rPr lang="de-DE" noProof="0"/>
              <a:t>Dr. rer. nat. Erika Mustermann (TUM) | kann beliebig erweitert werden | Infos mit Strich trennen</a:t>
            </a:r>
          </a:p>
        </p:txBody>
      </p:sp>
      <p:sp>
        <p:nvSpPr>
          <p:cNvPr id="9" name="Bildplatzhalter 8"/>
          <p:cNvSpPr>
            <a:spLocks noGrp="1"/>
          </p:cNvSpPr>
          <p:nvPr>
            <p:ph type="pic" sz="quarter" idx="17"/>
          </p:nvPr>
        </p:nvSpPr>
        <p:spPr>
          <a:xfrm>
            <a:off x="0" y="2476500"/>
            <a:ext cx="12192000" cy="4381500"/>
          </a:xfrm>
          <a:prstGeom prst="rect">
            <a:avLst/>
          </a:prstGeom>
        </p:spPr>
        <p:txBody>
          <a:bodyPr/>
          <a:lstStyle/>
          <a:p>
            <a:endParaRPr lang="de-DE"/>
          </a:p>
        </p:txBody>
      </p:sp>
      <p:sp>
        <p:nvSpPr>
          <p:cNvPr id="8" name="Titel 1"/>
          <p:cNvSpPr>
            <a:spLocks noGrp="1"/>
          </p:cNvSpPr>
          <p:nvPr>
            <p:ph type="title" hasCustomPrompt="1"/>
          </p:nvPr>
        </p:nvSpPr>
        <p:spPr>
          <a:xfrm>
            <a:off x="425454" y="994335"/>
            <a:ext cx="11345332"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3000" noProof="0" dirty="0"/>
            </a:lvl1pPr>
          </a:lstStyle>
          <a:p>
            <a:pPr lvl="0"/>
            <a:r>
              <a:rPr lang="de-DE" noProof="0" dirty="0"/>
              <a:t>Titel durch Klicken bearbeiten</a:t>
            </a:r>
          </a:p>
        </p:txBody>
      </p:sp>
    </p:spTree>
    <p:extLst>
      <p:ext uri="{BB962C8B-B14F-4D97-AF65-F5344CB8AC3E}">
        <p14:creationId xmlns:p14="http://schemas.microsoft.com/office/powerpoint/2010/main" val="111150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er formatfüllend">
    <p:spTree>
      <p:nvGrpSpPr>
        <p:cNvPr id="1" name=""/>
        <p:cNvGrpSpPr/>
        <p:nvPr/>
      </p:nvGrpSpPr>
      <p:grpSpPr>
        <a:xfrm>
          <a:off x="0" y="0"/>
          <a:ext cx="0" cy="0"/>
          <a:chOff x="0" y="0"/>
          <a:chExt cx="0" cy="0"/>
        </a:xfrm>
      </p:grpSpPr>
      <p:sp>
        <p:nvSpPr>
          <p:cNvPr id="8" name="Bildplatzhalter 2"/>
          <p:cNvSpPr>
            <a:spLocks noGrp="1"/>
          </p:cNvSpPr>
          <p:nvPr>
            <p:ph type="pic" sz="quarter" idx="14" hasCustomPrompt="1"/>
          </p:nvPr>
        </p:nvSpPr>
        <p:spPr>
          <a:xfrm>
            <a:off x="0" y="1691640"/>
            <a:ext cx="12192000" cy="5166360"/>
          </a:xfrm>
          <a:prstGeom prst="rect">
            <a:avLst/>
          </a:prstGeom>
        </p:spPr>
        <p:txBody>
          <a:bodyPr/>
          <a:lstStyle>
            <a:lvl1pPr>
              <a:lnSpc>
                <a:spcPct val="114000"/>
              </a:lnSpc>
              <a:defRPr/>
            </a:lvl1pPr>
          </a:lstStyle>
          <a:p>
            <a:endParaRPr lang="de-DE" dirty="0"/>
          </a:p>
        </p:txBody>
      </p:sp>
      <p:sp>
        <p:nvSpPr>
          <p:cNvPr id="6" name="Foliennummernplatzhalter 5"/>
          <p:cNvSpPr>
            <a:spLocks noGrp="1"/>
          </p:cNvSpPr>
          <p:nvPr>
            <p:ph type="sldNum" sz="quarter" idx="15"/>
          </p:nvPr>
        </p:nvSpPr>
        <p:spPr/>
        <p:txBody>
          <a:bodyPr/>
          <a:lstStyle/>
          <a:p>
            <a:fld id="{CE58CB1E-F828-4F11-99E0-327109AF9DA4}" type="slidenum">
              <a:rPr lang="de-DE" smtClean="0"/>
              <a:pPr/>
              <a:t>‹Nr.›</a:t>
            </a:fld>
            <a:endParaRPr lang="de-DE" dirty="0"/>
          </a:p>
        </p:txBody>
      </p:sp>
      <p:sp>
        <p:nvSpPr>
          <p:cNvPr id="10" name="Fußzeilenplatzhalter 9"/>
          <p:cNvSpPr>
            <a:spLocks noGrp="1"/>
          </p:cNvSpPr>
          <p:nvPr>
            <p:ph type="ftr" sz="quarter" idx="16"/>
          </p:nvPr>
        </p:nvSpPr>
        <p:spPr/>
        <p:txBody>
          <a:bodyPr/>
          <a:lstStyle/>
          <a:p>
            <a:r>
              <a:rPr lang="de-DE"/>
              <a:t>Dr. rer. nat. Erika Mustermann (TUM) | kann beliebig erweitert werden | Infos mit Strich trennen</a:t>
            </a:r>
            <a:endParaRPr lang="en-US" dirty="0"/>
          </a:p>
        </p:txBody>
      </p:sp>
      <p:sp>
        <p:nvSpPr>
          <p:cNvPr id="7" name="Titel 1"/>
          <p:cNvSpPr>
            <a:spLocks noGrp="1"/>
          </p:cNvSpPr>
          <p:nvPr>
            <p:ph type="title" hasCustomPrompt="1"/>
          </p:nvPr>
        </p:nvSpPr>
        <p:spPr>
          <a:xfrm>
            <a:off x="425454" y="994335"/>
            <a:ext cx="11345332"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3000" noProof="0" dirty="0"/>
            </a:lvl1pPr>
          </a:lstStyle>
          <a:p>
            <a:pPr lvl="0"/>
            <a:r>
              <a:rPr lang="de-DE" noProof="0" dirty="0"/>
              <a:t>Titel durch Klicken bearbeiten</a:t>
            </a:r>
          </a:p>
        </p:txBody>
      </p:sp>
    </p:spTree>
    <p:extLst>
      <p:ext uri="{BB962C8B-B14F-4D97-AF65-F5344CB8AC3E}">
        <p14:creationId xmlns:p14="http://schemas.microsoft.com/office/powerpoint/2010/main" val="4257987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425454" y="994334"/>
            <a:ext cx="11345332" cy="12311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3000" baseline="0" noProof="0" dirty="0">
                <a:solidFill>
                  <a:schemeClr val="bg1"/>
                </a:solidFill>
              </a:defRPr>
            </a:lvl1pPr>
          </a:lstStyle>
          <a:p>
            <a:pPr lvl="0"/>
            <a:r>
              <a:rPr lang="de-DE" noProof="0" dirty="0"/>
              <a:t>Präsentationsmuster</a:t>
            </a:r>
            <a:br>
              <a:rPr lang="de-DE" noProof="0" dirty="0"/>
            </a:br>
            <a:br>
              <a:rPr lang="de-DE" noProof="0" dirty="0"/>
            </a:br>
            <a:r>
              <a:rPr lang="de-DE" noProof="0" dirty="0"/>
              <a:t>kann auch als </a:t>
            </a:r>
            <a:r>
              <a:rPr lang="de-DE" noProof="0" dirty="0" err="1"/>
              <a:t>Kapiteltrenner</a:t>
            </a:r>
            <a:r>
              <a:rPr lang="de-DE" noProof="0" dirty="0"/>
              <a:t> verwendet werden</a:t>
            </a:r>
          </a:p>
        </p:txBody>
      </p:sp>
      <p:sp>
        <p:nvSpPr>
          <p:cNvPr id="5" name="Foliennummernplatzhalter 4"/>
          <p:cNvSpPr>
            <a:spLocks noGrp="1"/>
          </p:cNvSpPr>
          <p:nvPr>
            <p:ph type="sldNum" sz="quarter" idx="11"/>
          </p:nvPr>
        </p:nvSpPr>
        <p:spPr/>
        <p:txBody>
          <a:bodyPr/>
          <a:lstStyle/>
          <a:p>
            <a:fld id="{CE58CB1E-F828-4F11-99E0-327109AF9DA4}" type="slidenum">
              <a:rPr lang="de-DE" smtClean="0"/>
              <a:pPr/>
              <a:t>‹Nr.›</a:t>
            </a:fld>
            <a:endParaRPr lang="de-DE" dirty="0"/>
          </a:p>
        </p:txBody>
      </p:sp>
      <p:sp>
        <p:nvSpPr>
          <p:cNvPr id="7" name="Fußzeilenplatzhalter 6"/>
          <p:cNvSpPr>
            <a:spLocks noGrp="1"/>
          </p:cNvSpPr>
          <p:nvPr>
            <p:ph type="ftr" sz="quarter" idx="12"/>
          </p:nvPr>
        </p:nvSpPr>
        <p:spPr/>
        <p:txBody>
          <a:bodyPr/>
          <a:lstStyle/>
          <a:p>
            <a:r>
              <a:rPr lang="de-DE"/>
              <a:t>Dr. rer. nat. Erika Mustermann (TUM) | kann beliebig erweitert werden | Infos mit Strich trennen</a:t>
            </a:r>
            <a:endParaRPr lang="en-US" dirty="0"/>
          </a:p>
        </p:txBody>
      </p:sp>
    </p:spTree>
    <p:extLst>
      <p:ext uri="{BB962C8B-B14F-4D97-AF65-F5344CB8AC3E}">
        <p14:creationId xmlns:p14="http://schemas.microsoft.com/office/powerpoint/2010/main" val="171855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6" name="Foliennummernplatzhalter 5"/>
          <p:cNvSpPr>
            <a:spLocks noGrp="1"/>
          </p:cNvSpPr>
          <p:nvPr>
            <p:ph type="sldNum" sz="quarter" idx="11"/>
          </p:nvPr>
        </p:nvSpPr>
        <p:spPr/>
        <p:txBody>
          <a:bodyPr/>
          <a:lstStyle>
            <a:lvl1pPr>
              <a:defRPr>
                <a:solidFill>
                  <a:schemeClr val="bg1"/>
                </a:solidFill>
              </a:defRPr>
            </a:lvl1pPr>
          </a:lstStyle>
          <a:p>
            <a:fld id="{CE58CB1E-F828-4F11-99E0-327109AF9DA4}" type="slidenum">
              <a:rPr lang="de-DE" smtClean="0"/>
              <a:pPr/>
              <a:t>‹Nr.›</a:t>
            </a:fld>
            <a:endParaRPr lang="de-DE" dirty="0"/>
          </a:p>
        </p:txBody>
      </p:sp>
      <p:sp>
        <p:nvSpPr>
          <p:cNvPr id="8" name="Fußzeilenplatzhalter 7"/>
          <p:cNvSpPr>
            <a:spLocks noGrp="1"/>
          </p:cNvSpPr>
          <p:nvPr>
            <p:ph type="ftr" sz="quarter" idx="12"/>
          </p:nvPr>
        </p:nvSpPr>
        <p:spPr/>
        <p:txBody>
          <a:bodyPr/>
          <a:lstStyle>
            <a:lvl1pPr>
              <a:defRPr>
                <a:solidFill>
                  <a:schemeClr val="bg1"/>
                </a:solidFill>
              </a:defRPr>
            </a:lvl1pPr>
          </a:lstStyle>
          <a:p>
            <a:r>
              <a:rPr lang="de-DE"/>
              <a:t>Dr. rer. nat. Erika Mustermann (TUM) | kann beliebig erweitert werden | Infos mit Strich trennen</a:t>
            </a:r>
            <a:endParaRPr lang="en-US" dirty="0"/>
          </a:p>
        </p:txBody>
      </p:sp>
      <p:sp>
        <p:nvSpPr>
          <p:cNvPr id="5" name="Titel 1"/>
          <p:cNvSpPr>
            <a:spLocks noGrp="1"/>
          </p:cNvSpPr>
          <p:nvPr>
            <p:ph type="title" hasCustomPrompt="1"/>
          </p:nvPr>
        </p:nvSpPr>
        <p:spPr>
          <a:xfrm>
            <a:off x="425454" y="994334"/>
            <a:ext cx="11345332" cy="12311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3000" baseline="0" noProof="0" dirty="0">
                <a:solidFill>
                  <a:schemeClr val="bg1"/>
                </a:solidFill>
              </a:defRPr>
            </a:lvl1pPr>
          </a:lstStyle>
          <a:p>
            <a:pPr lvl="0"/>
            <a:r>
              <a:rPr lang="de-DE" noProof="0" dirty="0"/>
              <a:t>Präsentationsmuster</a:t>
            </a:r>
            <a:br>
              <a:rPr lang="de-DE" noProof="0" dirty="0"/>
            </a:br>
            <a:br>
              <a:rPr lang="de-DE" noProof="0" dirty="0"/>
            </a:br>
            <a:r>
              <a:rPr lang="de-DE" noProof="0" dirty="0"/>
              <a:t>kann auch als </a:t>
            </a:r>
            <a:r>
              <a:rPr lang="de-DE" noProof="0" dirty="0" err="1"/>
              <a:t>Kapiteltrenner</a:t>
            </a:r>
            <a:r>
              <a:rPr lang="de-DE" noProof="0" dirty="0"/>
              <a:t> verwendet werden</a:t>
            </a:r>
          </a:p>
        </p:txBody>
      </p:sp>
    </p:spTree>
    <p:extLst>
      <p:ext uri="{BB962C8B-B14F-4D97-AF65-F5344CB8AC3E}">
        <p14:creationId xmlns:p14="http://schemas.microsoft.com/office/powerpoint/2010/main" val="171855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425454" y="994334"/>
            <a:ext cx="11345332" cy="5016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ts val="3200"/>
              </a:lnSpc>
              <a:defRPr lang="de-DE" sz="3000" noProof="0" dirty="0">
                <a:solidFill>
                  <a:schemeClr val="bg1"/>
                </a:solidFill>
              </a:defRPr>
            </a:lvl1pPr>
          </a:lstStyle>
          <a:p>
            <a:pPr lvl="0"/>
            <a:r>
              <a:rPr lang="de-DE" noProof="0" dirty="0"/>
              <a:t>Titel der Präsentation durch Klicken bearbeiten</a:t>
            </a:r>
          </a:p>
        </p:txBody>
      </p:sp>
      <p:sp>
        <p:nvSpPr>
          <p:cNvPr id="16" name="Inhaltsplatzhalter 2"/>
          <p:cNvSpPr>
            <a:spLocks noGrp="1"/>
          </p:cNvSpPr>
          <p:nvPr>
            <p:ph idx="10" hasCustomPrompt="1"/>
          </p:nvPr>
        </p:nvSpPr>
        <p:spPr>
          <a:xfrm>
            <a:off x="425451" y="1978721"/>
            <a:ext cx="11345332" cy="127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50000"/>
              </a:lnSpc>
              <a:defRPr lang="de-DE" sz="1600" baseline="0" noProof="0" dirty="0" smtClean="0">
                <a:solidFill>
                  <a:schemeClr val="bg1"/>
                </a:solidFill>
              </a:defRPr>
            </a:lvl1pPr>
            <a:lvl2pPr>
              <a:defRPr lang="de-DE" noProof="0" dirty="0" smtClean="0"/>
            </a:lvl2pPr>
          </a:lstStyle>
          <a:p>
            <a:pPr lvl="0"/>
            <a:r>
              <a:rPr lang="de-DE" noProof="0" dirty="0"/>
              <a:t>Referent</a:t>
            </a:r>
            <a:br>
              <a:rPr lang="de-DE" noProof="0" dirty="0"/>
            </a:br>
            <a:r>
              <a:rPr lang="de-DE" noProof="0" dirty="0"/>
              <a:t>Ort, Datum (Schreibweise: 00. Januar 2015)</a:t>
            </a:r>
          </a:p>
        </p:txBody>
      </p:sp>
      <p:sp>
        <p:nvSpPr>
          <p:cNvPr id="5" name="Foliennummernplatzhalter 4"/>
          <p:cNvSpPr>
            <a:spLocks noGrp="1"/>
          </p:cNvSpPr>
          <p:nvPr>
            <p:ph type="sldNum" sz="quarter" idx="12"/>
          </p:nvPr>
        </p:nvSpPr>
        <p:spPr/>
        <p:txBody>
          <a:bodyPr/>
          <a:lstStyle>
            <a:lvl1pPr>
              <a:defRPr>
                <a:solidFill>
                  <a:schemeClr val="bg1"/>
                </a:solidFill>
              </a:defRPr>
            </a:lvl1pPr>
          </a:lstStyle>
          <a:p>
            <a:fld id="{CE58CB1E-F828-4F11-99E0-327109AF9DA4}" type="slidenum">
              <a:rPr lang="de-DE" smtClean="0"/>
              <a:pPr/>
              <a:t>‹Nr.›</a:t>
            </a:fld>
            <a:endParaRPr lang="de-DE" dirty="0"/>
          </a:p>
        </p:txBody>
      </p:sp>
      <p:sp>
        <p:nvSpPr>
          <p:cNvPr id="7" name="Fußzeilenplatzhalter 6"/>
          <p:cNvSpPr>
            <a:spLocks noGrp="1"/>
          </p:cNvSpPr>
          <p:nvPr>
            <p:ph type="ftr" sz="quarter" idx="13"/>
          </p:nvPr>
        </p:nvSpPr>
        <p:spPr/>
        <p:txBody>
          <a:bodyPr/>
          <a:lstStyle>
            <a:lvl1pPr>
              <a:defRPr>
                <a:solidFill>
                  <a:schemeClr val="bg1"/>
                </a:solidFill>
              </a:defRPr>
            </a:lvl1pPr>
          </a:lstStyle>
          <a:p>
            <a:r>
              <a:rPr lang="de-DE"/>
              <a:t>Dr. rer. nat. Erika Mustermann (TUM) | kann beliebig erweitert werden | Infos mit Strich trennen</a:t>
            </a:r>
            <a:endParaRPr lang="en-US" dirty="0"/>
          </a:p>
        </p:txBody>
      </p:sp>
    </p:spTree>
    <p:extLst>
      <p:ext uri="{BB962C8B-B14F-4D97-AF65-F5344CB8AC3E}">
        <p14:creationId xmlns:p14="http://schemas.microsoft.com/office/powerpoint/2010/main" val="17185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6" name="Inhaltsplatzhalter 2"/>
          <p:cNvSpPr>
            <a:spLocks noGrp="1"/>
          </p:cNvSpPr>
          <p:nvPr>
            <p:ph idx="10" hasCustomPrompt="1"/>
          </p:nvPr>
        </p:nvSpPr>
        <p:spPr>
          <a:xfrm>
            <a:off x="425451" y="1978721"/>
            <a:ext cx="11345332" cy="127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50000"/>
              </a:lnSpc>
              <a:defRPr lang="de-DE" sz="1600" baseline="0" noProof="0" dirty="0" smtClean="0">
                <a:solidFill>
                  <a:srgbClr val="000000"/>
                </a:solidFill>
              </a:defRPr>
            </a:lvl1pPr>
            <a:lvl2pPr>
              <a:defRPr lang="de-DE" noProof="0" dirty="0" smtClean="0"/>
            </a:lvl2pPr>
          </a:lstStyle>
          <a:p>
            <a:pPr lvl="0"/>
            <a:r>
              <a:rPr lang="de-DE" noProof="0" dirty="0"/>
              <a:t>Referent</a:t>
            </a:r>
            <a:br>
              <a:rPr lang="de-DE" noProof="0" dirty="0"/>
            </a:br>
            <a:r>
              <a:rPr lang="de-DE" noProof="0" dirty="0"/>
              <a:t>Ort, Datum (Schreibweise: 00. Januar 2015)</a:t>
            </a:r>
          </a:p>
        </p:txBody>
      </p:sp>
      <p:sp>
        <p:nvSpPr>
          <p:cNvPr id="14" name="Rechteck 13"/>
          <p:cNvSpPr/>
          <p:nvPr userDrawn="1"/>
        </p:nvSpPr>
        <p:spPr bwMode="auto">
          <a:xfrm>
            <a:off x="11130180" y="6408271"/>
            <a:ext cx="766981" cy="3585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pitchFamily="34" charset="0"/>
            </a:endParaRPr>
          </a:p>
        </p:txBody>
      </p:sp>
      <p:sp>
        <p:nvSpPr>
          <p:cNvPr id="6" name="Foliennummernplatzhalter 5"/>
          <p:cNvSpPr>
            <a:spLocks noGrp="1"/>
          </p:cNvSpPr>
          <p:nvPr>
            <p:ph type="sldNum" sz="quarter" idx="11"/>
          </p:nvPr>
        </p:nvSpPr>
        <p:spPr/>
        <p:txBody>
          <a:bodyPr/>
          <a:lstStyle/>
          <a:p>
            <a:fld id="{CE58CB1E-F828-4F11-99E0-327109AF9DA4}" type="slidenum">
              <a:rPr lang="de-DE" smtClean="0"/>
              <a:pPr/>
              <a:t>‹Nr.›</a:t>
            </a:fld>
            <a:endParaRPr lang="de-DE" dirty="0"/>
          </a:p>
        </p:txBody>
      </p:sp>
      <p:sp>
        <p:nvSpPr>
          <p:cNvPr id="8" name="Fußzeilenplatzhalter 7"/>
          <p:cNvSpPr>
            <a:spLocks noGrp="1"/>
          </p:cNvSpPr>
          <p:nvPr>
            <p:ph type="ftr" sz="quarter" idx="12"/>
          </p:nvPr>
        </p:nvSpPr>
        <p:spPr/>
        <p:txBody>
          <a:bodyPr/>
          <a:lstStyle/>
          <a:p>
            <a:r>
              <a:rPr lang="de-DE"/>
              <a:t>Dr. rer. nat. Erika Mustermann (TUM) | kann beliebig erweitert werden | Infos mit Strich trennen</a:t>
            </a:r>
            <a:endParaRPr lang="en-US" dirty="0"/>
          </a:p>
        </p:txBody>
      </p:sp>
      <p:sp>
        <p:nvSpPr>
          <p:cNvPr id="7" name="Titel 1"/>
          <p:cNvSpPr>
            <a:spLocks noGrp="1"/>
          </p:cNvSpPr>
          <p:nvPr>
            <p:ph type="title" hasCustomPrompt="1"/>
          </p:nvPr>
        </p:nvSpPr>
        <p:spPr>
          <a:xfrm>
            <a:off x="425454" y="994335"/>
            <a:ext cx="11345332"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3000" noProof="0" dirty="0"/>
            </a:lvl1pPr>
          </a:lstStyle>
          <a:p>
            <a:pPr lvl="0"/>
            <a:r>
              <a:rPr lang="de-DE" noProof="0" dirty="0"/>
              <a:t>Titel durch Klicken bearbeiten</a:t>
            </a:r>
          </a:p>
        </p:txBody>
      </p:sp>
    </p:spTree>
    <p:extLst>
      <p:ext uri="{BB962C8B-B14F-4D97-AF65-F5344CB8AC3E}">
        <p14:creationId xmlns:p14="http://schemas.microsoft.com/office/powerpoint/2010/main" val="171855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6" name="Inhaltsplatzhalter 2"/>
          <p:cNvSpPr>
            <a:spLocks noGrp="1"/>
          </p:cNvSpPr>
          <p:nvPr>
            <p:ph idx="10" hasCustomPrompt="1"/>
          </p:nvPr>
        </p:nvSpPr>
        <p:spPr>
          <a:xfrm>
            <a:off x="425451" y="1978721"/>
            <a:ext cx="11345332" cy="127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50000"/>
              </a:lnSpc>
              <a:defRPr lang="de-DE" sz="1600" baseline="0" noProof="0" dirty="0" smtClean="0"/>
            </a:lvl1pPr>
            <a:lvl2pPr>
              <a:defRPr lang="de-DE" noProof="0" dirty="0" smtClean="0"/>
            </a:lvl2pPr>
          </a:lstStyle>
          <a:p>
            <a:pPr lvl="0"/>
            <a:r>
              <a:rPr lang="de-DE" noProof="0" dirty="0"/>
              <a:t>Referent</a:t>
            </a:r>
            <a:br>
              <a:rPr lang="de-DE" noProof="0" dirty="0"/>
            </a:br>
            <a:r>
              <a:rPr lang="de-DE" noProof="0" dirty="0"/>
              <a:t>Ort, Datum (Schreibweise: 00. Januar 2015)</a:t>
            </a:r>
          </a:p>
        </p:txBody>
      </p:sp>
      <p:sp>
        <p:nvSpPr>
          <p:cNvPr id="14" name="Rechteck 13"/>
          <p:cNvSpPr/>
          <p:nvPr userDrawn="1"/>
        </p:nvSpPr>
        <p:spPr bwMode="auto">
          <a:xfrm>
            <a:off x="11130180" y="6408271"/>
            <a:ext cx="766981" cy="3585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pitchFamily="34" charset="0"/>
            </a:endParaRPr>
          </a:p>
        </p:txBody>
      </p:sp>
      <p:sp>
        <p:nvSpPr>
          <p:cNvPr id="8" name="Foliennummernplatzhalter 7"/>
          <p:cNvSpPr>
            <a:spLocks noGrp="1"/>
          </p:cNvSpPr>
          <p:nvPr>
            <p:ph type="sldNum" sz="quarter" idx="12"/>
          </p:nvPr>
        </p:nvSpPr>
        <p:spPr/>
        <p:txBody>
          <a:bodyPr/>
          <a:lstStyle/>
          <a:p>
            <a:fld id="{CE58CB1E-F828-4F11-99E0-327109AF9DA4}" type="slidenum">
              <a:rPr lang="de-DE" smtClean="0"/>
              <a:pPr/>
              <a:t>‹Nr.›</a:t>
            </a:fld>
            <a:endParaRPr lang="de-DE" dirty="0"/>
          </a:p>
        </p:txBody>
      </p:sp>
      <p:sp>
        <p:nvSpPr>
          <p:cNvPr id="10" name="Fußzeilenplatzhalter 9"/>
          <p:cNvSpPr>
            <a:spLocks noGrp="1"/>
          </p:cNvSpPr>
          <p:nvPr>
            <p:ph type="ftr" sz="quarter" idx="13"/>
          </p:nvPr>
        </p:nvSpPr>
        <p:spPr/>
        <p:txBody>
          <a:bodyPr/>
          <a:lstStyle/>
          <a:p>
            <a:r>
              <a:rPr lang="de-DE"/>
              <a:t>Dr. rer. nat. Erika Mustermann (TUM) | kann beliebig erweitert werden | Infos mit Strich trennen</a:t>
            </a:r>
            <a:endParaRPr lang="en-US" dirty="0"/>
          </a:p>
        </p:txBody>
      </p:sp>
      <p:sp>
        <p:nvSpPr>
          <p:cNvPr id="7" name="Titel 1"/>
          <p:cNvSpPr>
            <a:spLocks noGrp="1"/>
          </p:cNvSpPr>
          <p:nvPr>
            <p:ph type="title" hasCustomPrompt="1"/>
          </p:nvPr>
        </p:nvSpPr>
        <p:spPr>
          <a:xfrm>
            <a:off x="425454" y="994335"/>
            <a:ext cx="11345332"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3000" noProof="0" dirty="0"/>
            </a:lvl1pPr>
          </a:lstStyle>
          <a:p>
            <a:pPr lvl="0"/>
            <a:r>
              <a:rPr lang="de-DE" noProof="0" dirty="0"/>
              <a:t>Titel durch Klicken bearbeiten</a:t>
            </a:r>
          </a:p>
        </p:txBody>
      </p:sp>
    </p:spTree>
    <p:extLst>
      <p:ext uri="{BB962C8B-B14F-4D97-AF65-F5344CB8AC3E}">
        <p14:creationId xmlns:p14="http://schemas.microsoft.com/office/powerpoint/2010/main" val="17185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25454" y="1762188"/>
            <a:ext cx="11345332" cy="46995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noProof="0" dirty="0" smtClean="0"/>
            </a:lvl1pPr>
            <a:lvl2pPr>
              <a:lnSpc>
                <a:spcPct val="114000"/>
              </a:lnSpc>
              <a:defRPr lang="de-DE" noProof="0" dirty="0" smtClean="0"/>
            </a:lvl2pPr>
            <a:lvl3pPr>
              <a:defRPr sz="1600"/>
            </a:lvl3pPr>
          </a:lstStyle>
          <a:p>
            <a:pPr lvl="0"/>
            <a:r>
              <a:rPr lang="de-DE" noProof="0" dirty="0"/>
              <a:t>Inhalt durch Klicken bearbeiten</a:t>
            </a:r>
          </a:p>
          <a:p>
            <a:pPr lvl="1"/>
            <a:r>
              <a:rPr lang="de-DE" noProof="0" dirty="0"/>
              <a:t>Zweite Ebene</a:t>
            </a:r>
          </a:p>
          <a:p>
            <a:pPr lvl="2"/>
            <a:r>
              <a:rPr lang="de-DE" noProof="0" dirty="0"/>
              <a:t>Dritte Ebene</a:t>
            </a:r>
          </a:p>
        </p:txBody>
      </p:sp>
      <p:sp>
        <p:nvSpPr>
          <p:cNvPr id="5" name="Foliennummernplatzhalter 4"/>
          <p:cNvSpPr>
            <a:spLocks noGrp="1"/>
          </p:cNvSpPr>
          <p:nvPr>
            <p:ph type="sldNum" sz="quarter" idx="11"/>
          </p:nvPr>
        </p:nvSpPr>
        <p:spPr/>
        <p:txBody>
          <a:bodyPr lIns="0" rIns="0"/>
          <a:lstStyle/>
          <a:p>
            <a:fld id="{CE58CB1E-F828-4F11-99E0-327109AF9DA4}" type="slidenum">
              <a:rPr lang="de-DE" smtClean="0"/>
              <a:pPr/>
              <a:t>‹Nr.›</a:t>
            </a:fld>
            <a:endParaRPr lang="de-DE" dirty="0"/>
          </a:p>
        </p:txBody>
      </p:sp>
      <p:sp>
        <p:nvSpPr>
          <p:cNvPr id="7" name="Fußzeilenplatzhalter 6"/>
          <p:cNvSpPr>
            <a:spLocks noGrp="1"/>
          </p:cNvSpPr>
          <p:nvPr>
            <p:ph type="ftr" sz="quarter" idx="12"/>
          </p:nvPr>
        </p:nvSpPr>
        <p:spPr/>
        <p:txBody>
          <a:bodyPr/>
          <a:lstStyle/>
          <a:p>
            <a:r>
              <a:rPr lang="de-DE"/>
              <a:t>Dr. rer. nat. Erika Mustermann (TUM) | kann beliebig erweitert werden | Infos mit Strich trennen</a:t>
            </a:r>
            <a:endParaRPr lang="en-US" dirty="0"/>
          </a:p>
        </p:txBody>
      </p:sp>
      <p:sp>
        <p:nvSpPr>
          <p:cNvPr id="6" name="Titel 1"/>
          <p:cNvSpPr>
            <a:spLocks noGrp="1"/>
          </p:cNvSpPr>
          <p:nvPr>
            <p:ph type="title" hasCustomPrompt="1"/>
          </p:nvPr>
        </p:nvSpPr>
        <p:spPr>
          <a:xfrm>
            <a:off x="425454" y="994335"/>
            <a:ext cx="11345332"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3000" noProof="0" dirty="0"/>
            </a:lvl1pPr>
          </a:lstStyle>
          <a:p>
            <a:pPr lvl="0"/>
            <a:r>
              <a:rPr lang="de-DE" noProof="0" dirty="0"/>
              <a:t>Titel durch Klicken bearbeiten</a:t>
            </a:r>
          </a:p>
        </p:txBody>
      </p:sp>
    </p:spTree>
    <p:extLst>
      <p:ext uri="{BB962C8B-B14F-4D97-AF65-F5344CB8AC3E}">
        <p14:creationId xmlns:p14="http://schemas.microsoft.com/office/powerpoint/2010/main" val="218394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 Text">
    <p:spTree>
      <p:nvGrpSpPr>
        <p:cNvPr id="1" name=""/>
        <p:cNvGrpSpPr/>
        <p:nvPr/>
      </p:nvGrpSpPr>
      <p:grpSpPr>
        <a:xfrm>
          <a:off x="0" y="0"/>
          <a:ext cx="0" cy="0"/>
          <a:chOff x="0" y="0"/>
          <a:chExt cx="0" cy="0"/>
        </a:xfrm>
      </p:grpSpPr>
      <p:sp useBgFill="1">
        <p:nvSpPr>
          <p:cNvPr id="3" name="Inhaltsplatzhalter 2"/>
          <p:cNvSpPr>
            <a:spLocks noGrp="1"/>
          </p:cNvSpPr>
          <p:nvPr>
            <p:ph idx="1" hasCustomPrompt="1"/>
          </p:nvPr>
        </p:nvSpPr>
        <p:spPr>
          <a:xfrm>
            <a:off x="425454" y="2499360"/>
            <a:ext cx="11345332" cy="3962400"/>
          </a:xfrm>
          <a:prstGeom prst="rect">
            <a:avLst/>
          </a:prstGeom>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noProof="0" dirty="0" smtClean="0"/>
            </a:lvl1pPr>
            <a:lvl2pPr>
              <a:lnSpc>
                <a:spcPct val="114000"/>
              </a:lnSpc>
              <a:defRPr lang="de-DE" noProof="0" dirty="0" smtClean="0"/>
            </a:lvl2pPr>
            <a:lvl3pPr>
              <a:defRPr sz="1600"/>
            </a:lvl3pPr>
          </a:lstStyle>
          <a:p>
            <a:pPr lvl="0"/>
            <a:r>
              <a:rPr lang="de-DE" noProof="0" dirty="0"/>
              <a:t>Inhalt durch Klicken bearbeiten</a:t>
            </a:r>
          </a:p>
          <a:p>
            <a:pPr lvl="1"/>
            <a:r>
              <a:rPr lang="de-DE" noProof="0" dirty="0"/>
              <a:t>Zweite Ebene</a:t>
            </a:r>
          </a:p>
          <a:p>
            <a:pPr lvl="2"/>
            <a:r>
              <a:rPr lang="de-DE" sz="1600" noProof="0" dirty="0"/>
              <a:t>Dritte Ebene</a:t>
            </a:r>
            <a:endParaRPr lang="de-DE" noProof="0" dirty="0"/>
          </a:p>
        </p:txBody>
      </p:sp>
      <p:sp useBgFill="1">
        <p:nvSpPr>
          <p:cNvPr id="5" name="Foliennummernplatzhalter 4"/>
          <p:cNvSpPr>
            <a:spLocks noGrp="1"/>
          </p:cNvSpPr>
          <p:nvPr>
            <p:ph type="sldNum" sz="quarter" idx="11"/>
          </p:nvPr>
        </p:nvSpPr>
        <p:spPr/>
        <p:txBody>
          <a:bodyPr/>
          <a:lstStyle/>
          <a:p>
            <a:fld id="{CE58CB1E-F828-4F11-99E0-327109AF9DA4}" type="slidenum">
              <a:rPr lang="de-DE" smtClean="0"/>
              <a:pPr/>
              <a:t>‹Nr.›</a:t>
            </a:fld>
            <a:endParaRPr lang="de-DE" dirty="0"/>
          </a:p>
        </p:txBody>
      </p:sp>
      <p:sp useBgFill="1">
        <p:nvSpPr>
          <p:cNvPr id="7" name="Fußzeilenplatzhalter 6"/>
          <p:cNvSpPr>
            <a:spLocks noGrp="1"/>
          </p:cNvSpPr>
          <p:nvPr>
            <p:ph type="ftr" sz="quarter" idx="12"/>
          </p:nvPr>
        </p:nvSpPr>
        <p:spPr/>
        <p:txBody>
          <a:bodyPr/>
          <a:lstStyle/>
          <a:p>
            <a:r>
              <a:rPr lang="de-DE"/>
              <a:t>Dr. rer. nat. Erika Mustermann (TUM) | kann beliebig erweitert werden | Infos mit Strich trennen</a:t>
            </a:r>
            <a:endParaRPr lang="en-US" dirty="0"/>
          </a:p>
        </p:txBody>
      </p:sp>
      <p:sp useBgFill="1">
        <p:nvSpPr>
          <p:cNvPr id="6" name="Textplatzhalter 7"/>
          <p:cNvSpPr>
            <a:spLocks noGrp="1"/>
          </p:cNvSpPr>
          <p:nvPr>
            <p:ph type="body" sz="quarter" idx="13" hasCustomPrompt="1"/>
          </p:nvPr>
        </p:nvSpPr>
        <p:spPr>
          <a:xfrm>
            <a:off x="425453" y="1762189"/>
            <a:ext cx="11345332" cy="714951"/>
          </a:xfrm>
          <a:prstGeom prst="rect">
            <a:avLst/>
          </a:prstGeom>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noProof="0" dirty="0" smtClean="0"/>
            </a:lvl1pPr>
          </a:lstStyle>
          <a:p>
            <a:pPr lvl="0"/>
            <a:r>
              <a:rPr lang="de-DE" noProof="0" dirty="0"/>
              <a:t>Inhalt durch Klicken bearbeiten</a:t>
            </a:r>
          </a:p>
        </p:txBody>
      </p:sp>
      <p:sp>
        <p:nvSpPr>
          <p:cNvPr id="8" name="Titel 1"/>
          <p:cNvSpPr>
            <a:spLocks noGrp="1"/>
          </p:cNvSpPr>
          <p:nvPr>
            <p:ph type="title" hasCustomPrompt="1"/>
          </p:nvPr>
        </p:nvSpPr>
        <p:spPr>
          <a:xfrm>
            <a:off x="425454" y="994335"/>
            <a:ext cx="11345332"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3000" noProof="0" dirty="0"/>
            </a:lvl1pPr>
          </a:lstStyle>
          <a:p>
            <a:pPr lvl="0"/>
            <a:r>
              <a:rPr lang="de-DE" noProof="0" dirty="0"/>
              <a:t>Titel durch Klicken bearbeiten</a:t>
            </a:r>
          </a:p>
        </p:txBody>
      </p:sp>
    </p:spTree>
    <p:extLst>
      <p:ext uri="{BB962C8B-B14F-4D97-AF65-F5344CB8AC3E}">
        <p14:creationId xmlns:p14="http://schemas.microsoft.com/office/powerpoint/2010/main" val="2183948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Inhaltsplatzhalter 2"/>
          <p:cNvSpPr>
            <a:spLocks noGrp="1"/>
          </p:cNvSpPr>
          <p:nvPr>
            <p:ph idx="14" hasCustomPrompt="1"/>
          </p:nvPr>
        </p:nvSpPr>
        <p:spPr>
          <a:xfrm>
            <a:off x="425455" y="1762188"/>
            <a:ext cx="5574547" cy="46873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noProof="0" dirty="0" smtClean="0"/>
            </a:lvl1pPr>
            <a:lvl2pPr>
              <a:lnSpc>
                <a:spcPct val="114000"/>
              </a:lnSpc>
              <a:defRPr lang="de-DE" noProof="0" dirty="0" smtClean="0"/>
            </a:lvl2pPr>
            <a:lvl3pPr>
              <a:defRPr sz="1600" baseline="0"/>
            </a:lvl3pPr>
          </a:lstStyle>
          <a:p>
            <a:pPr lvl="0"/>
            <a:r>
              <a:rPr lang="de-DE" noProof="0" dirty="0"/>
              <a:t>Inhalt durch Klicken bearbeiten</a:t>
            </a:r>
          </a:p>
          <a:p>
            <a:pPr lvl="1"/>
            <a:r>
              <a:rPr lang="de-DE" noProof="0" dirty="0"/>
              <a:t>Zweite Ebene</a:t>
            </a:r>
          </a:p>
          <a:p>
            <a:pPr lvl="2"/>
            <a:r>
              <a:rPr lang="de-DE" sz="1600" noProof="0" dirty="0"/>
              <a:t>Dritte Ebene</a:t>
            </a:r>
            <a:endParaRPr lang="de-DE" noProof="0" dirty="0"/>
          </a:p>
        </p:txBody>
      </p:sp>
      <p:sp>
        <p:nvSpPr>
          <p:cNvPr id="13" name="Inhaltsplatzhalter 2"/>
          <p:cNvSpPr>
            <a:spLocks noGrp="1"/>
          </p:cNvSpPr>
          <p:nvPr>
            <p:ph idx="15" hasCustomPrompt="1"/>
          </p:nvPr>
        </p:nvSpPr>
        <p:spPr>
          <a:xfrm>
            <a:off x="6196239" y="1762188"/>
            <a:ext cx="5574547" cy="46873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noProof="0" dirty="0" smtClean="0"/>
            </a:lvl1pPr>
            <a:lvl2pPr>
              <a:lnSpc>
                <a:spcPct val="114000"/>
              </a:lnSpc>
              <a:defRPr lang="de-DE" noProof="0" dirty="0" smtClean="0"/>
            </a:lvl2pPr>
            <a:lvl3pPr>
              <a:defRPr sz="1600"/>
            </a:lvl3pPr>
          </a:lstStyle>
          <a:p>
            <a:pPr lvl="0"/>
            <a:r>
              <a:rPr lang="de-DE" noProof="0" dirty="0"/>
              <a:t>Inhalt durch Klicken bearbeiten</a:t>
            </a:r>
          </a:p>
          <a:p>
            <a:pPr lvl="1"/>
            <a:r>
              <a:rPr lang="de-DE" noProof="0" dirty="0"/>
              <a:t>Zweite Ebene</a:t>
            </a:r>
          </a:p>
          <a:p>
            <a:pPr lvl="2"/>
            <a:r>
              <a:rPr lang="de-DE" sz="1600" noProof="0" dirty="0"/>
              <a:t>Dritte Ebene</a:t>
            </a:r>
            <a:endParaRPr lang="de-DE" noProof="0" dirty="0"/>
          </a:p>
        </p:txBody>
      </p:sp>
      <p:sp>
        <p:nvSpPr>
          <p:cNvPr id="6" name="Foliennummernplatzhalter 5"/>
          <p:cNvSpPr>
            <a:spLocks noGrp="1"/>
          </p:cNvSpPr>
          <p:nvPr>
            <p:ph type="sldNum" sz="quarter" idx="16"/>
          </p:nvPr>
        </p:nvSpPr>
        <p:spPr/>
        <p:txBody>
          <a:bodyPr/>
          <a:lstStyle/>
          <a:p>
            <a:fld id="{CE58CB1E-F828-4F11-99E0-327109AF9DA4}" type="slidenum">
              <a:rPr lang="de-DE" smtClean="0"/>
              <a:pPr/>
              <a:t>‹Nr.›</a:t>
            </a:fld>
            <a:endParaRPr lang="de-DE" dirty="0"/>
          </a:p>
        </p:txBody>
      </p:sp>
      <p:sp>
        <p:nvSpPr>
          <p:cNvPr id="8" name="Fußzeilenplatzhalter 7"/>
          <p:cNvSpPr>
            <a:spLocks noGrp="1"/>
          </p:cNvSpPr>
          <p:nvPr>
            <p:ph type="ftr" sz="quarter" idx="17"/>
          </p:nvPr>
        </p:nvSpPr>
        <p:spPr/>
        <p:txBody>
          <a:bodyPr/>
          <a:lstStyle/>
          <a:p>
            <a:r>
              <a:rPr lang="de-DE"/>
              <a:t>Dr. rer. nat. Erika Mustermann (TUM) | kann beliebig erweitert werden | Infos mit Strich trennen</a:t>
            </a:r>
            <a:endParaRPr lang="en-US" dirty="0"/>
          </a:p>
        </p:txBody>
      </p:sp>
      <p:sp>
        <p:nvSpPr>
          <p:cNvPr id="7" name="Titel 1"/>
          <p:cNvSpPr>
            <a:spLocks noGrp="1"/>
          </p:cNvSpPr>
          <p:nvPr>
            <p:ph type="title" hasCustomPrompt="1"/>
          </p:nvPr>
        </p:nvSpPr>
        <p:spPr>
          <a:xfrm>
            <a:off x="425454" y="994335"/>
            <a:ext cx="11345332"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3000" noProof="0" dirty="0"/>
            </a:lvl1pPr>
          </a:lstStyle>
          <a:p>
            <a:pPr lvl="0"/>
            <a:r>
              <a:rPr lang="de-DE" noProof="0" dirty="0"/>
              <a:t>Titel durch Klicken bearbeiten</a:t>
            </a:r>
          </a:p>
        </p:txBody>
      </p:sp>
    </p:spTree>
    <p:extLst>
      <p:ext uri="{BB962C8B-B14F-4D97-AF65-F5344CB8AC3E}">
        <p14:creationId xmlns:p14="http://schemas.microsoft.com/office/powerpoint/2010/main" val="3462901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 Text">
    <p:spTree>
      <p:nvGrpSpPr>
        <p:cNvPr id="1" name=""/>
        <p:cNvGrpSpPr/>
        <p:nvPr/>
      </p:nvGrpSpPr>
      <p:grpSpPr>
        <a:xfrm>
          <a:off x="0" y="0"/>
          <a:ext cx="0" cy="0"/>
          <a:chOff x="0" y="0"/>
          <a:chExt cx="0" cy="0"/>
        </a:xfrm>
      </p:grpSpPr>
      <p:sp>
        <p:nvSpPr>
          <p:cNvPr id="18" name="Textplatzhalter 7"/>
          <p:cNvSpPr>
            <a:spLocks noGrp="1"/>
          </p:cNvSpPr>
          <p:nvPr>
            <p:ph type="body" sz="quarter" idx="13" hasCustomPrompt="1"/>
          </p:nvPr>
        </p:nvSpPr>
        <p:spPr>
          <a:xfrm>
            <a:off x="425453" y="1762189"/>
            <a:ext cx="11345332" cy="7149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noProof="0" dirty="0" smtClean="0"/>
            </a:lvl1pPr>
          </a:lstStyle>
          <a:p>
            <a:pPr lvl="0"/>
            <a:r>
              <a:rPr lang="de-DE" noProof="0" dirty="0"/>
              <a:t>Inhalt durch Klicken bearbeiten</a:t>
            </a:r>
          </a:p>
        </p:txBody>
      </p:sp>
      <p:sp>
        <p:nvSpPr>
          <p:cNvPr id="7" name="Foliennummernplatzhalter 6"/>
          <p:cNvSpPr>
            <a:spLocks noGrp="1"/>
          </p:cNvSpPr>
          <p:nvPr>
            <p:ph type="sldNum" sz="quarter" idx="15"/>
          </p:nvPr>
        </p:nvSpPr>
        <p:spPr/>
        <p:txBody>
          <a:bodyPr/>
          <a:lstStyle/>
          <a:p>
            <a:fld id="{CE58CB1E-F828-4F11-99E0-327109AF9DA4}" type="slidenum">
              <a:rPr lang="de-DE" smtClean="0"/>
              <a:pPr/>
              <a:t>‹Nr.›</a:t>
            </a:fld>
            <a:endParaRPr lang="de-DE" dirty="0"/>
          </a:p>
        </p:txBody>
      </p:sp>
      <p:sp>
        <p:nvSpPr>
          <p:cNvPr id="12" name="Fußzeilenplatzhalter 11"/>
          <p:cNvSpPr>
            <a:spLocks noGrp="1"/>
          </p:cNvSpPr>
          <p:nvPr>
            <p:ph type="ftr" sz="quarter" idx="16"/>
          </p:nvPr>
        </p:nvSpPr>
        <p:spPr/>
        <p:txBody>
          <a:bodyPr/>
          <a:lstStyle/>
          <a:p>
            <a:r>
              <a:rPr lang="de-DE" noProof="0"/>
              <a:t>Dr. rer. nat. Erika Mustermann (TUM) | kann beliebig erweitert werden | Infos mit Strich trennen</a:t>
            </a:r>
          </a:p>
        </p:txBody>
      </p:sp>
      <p:sp>
        <p:nvSpPr>
          <p:cNvPr id="8" name="Inhaltsplatzhalter 9"/>
          <p:cNvSpPr>
            <a:spLocks noGrp="1"/>
          </p:cNvSpPr>
          <p:nvPr>
            <p:ph sz="quarter" idx="18"/>
          </p:nvPr>
        </p:nvSpPr>
        <p:spPr>
          <a:xfrm>
            <a:off x="422656" y="2484001"/>
            <a:ext cx="5657088" cy="3974655"/>
          </a:xfrm>
          <a:prstGeom prst="rect">
            <a:avLst/>
          </a:prstGeom>
        </p:spPr>
        <p:txBody>
          <a:bodyPr lIns="0" rIns="0"/>
          <a:lstStyle>
            <a:lvl1pPr>
              <a:defRPr lang="de-DE" sz="1600" kern="1200" noProof="0" dirty="0" smtClean="0">
                <a:solidFill>
                  <a:schemeClr val="tx1"/>
                </a:solidFill>
                <a:latin typeface="+mn-lt"/>
                <a:ea typeface="+mn-ea"/>
                <a:cs typeface="+mn-cs"/>
              </a:defRPr>
            </a:lvl1pPr>
            <a:lvl2pPr>
              <a:defRPr/>
            </a:lvl2pPr>
            <a:lvl3pPr>
              <a:defRPr sz="1600"/>
            </a:lvl3pPr>
          </a:lstStyle>
          <a:p>
            <a:pPr lvl="0"/>
            <a:r>
              <a:rPr lang="de-DE" dirty="0"/>
              <a:t>Textmasterformate durch Klicken bearbeiten</a:t>
            </a:r>
          </a:p>
          <a:p>
            <a:pPr lvl="1"/>
            <a:r>
              <a:rPr lang="de-DE" dirty="0"/>
              <a:t>Zweite Ebene</a:t>
            </a:r>
          </a:p>
          <a:p>
            <a:pPr lvl="2"/>
            <a:r>
              <a:rPr lang="de-DE" sz="1600" dirty="0"/>
              <a:t>Dritte Ebene</a:t>
            </a:r>
            <a:endParaRPr lang="de-DE" dirty="0"/>
          </a:p>
        </p:txBody>
      </p:sp>
      <p:sp>
        <p:nvSpPr>
          <p:cNvPr id="11" name="Bildplatzhalter 2"/>
          <p:cNvSpPr>
            <a:spLocks noGrp="1"/>
          </p:cNvSpPr>
          <p:nvPr>
            <p:ph type="pic" sz="quarter" idx="14" hasCustomPrompt="1"/>
          </p:nvPr>
        </p:nvSpPr>
        <p:spPr>
          <a:xfrm>
            <a:off x="6112256" y="2484120"/>
            <a:ext cx="5659200" cy="3974400"/>
          </a:xfrm>
          <a:prstGeom prst="rect">
            <a:avLst/>
          </a:prstGeom>
        </p:spPr>
        <p:txBody>
          <a:bodyPr/>
          <a:lstStyle>
            <a:lvl1pPr>
              <a:lnSpc>
                <a:spcPct val="114000"/>
              </a:lnSpc>
              <a:defRPr/>
            </a:lvl1pPr>
          </a:lstStyle>
          <a:p>
            <a:endParaRPr lang="de-DE" dirty="0"/>
          </a:p>
        </p:txBody>
      </p:sp>
      <p:sp>
        <p:nvSpPr>
          <p:cNvPr id="10" name="Titel 1"/>
          <p:cNvSpPr>
            <a:spLocks noGrp="1"/>
          </p:cNvSpPr>
          <p:nvPr>
            <p:ph type="title" hasCustomPrompt="1"/>
          </p:nvPr>
        </p:nvSpPr>
        <p:spPr>
          <a:xfrm>
            <a:off x="425454" y="994335"/>
            <a:ext cx="11345332"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3000" noProof="0" dirty="0"/>
            </a:lvl1pPr>
          </a:lstStyle>
          <a:p>
            <a:pPr lvl="0"/>
            <a:r>
              <a:rPr lang="de-DE" noProof="0" dirty="0"/>
              <a:t>Titel durch Klicken bearbeiten</a:t>
            </a:r>
          </a:p>
        </p:txBody>
      </p:sp>
    </p:spTree>
    <p:extLst>
      <p:ext uri="{BB962C8B-B14F-4D97-AF65-F5344CB8AC3E}">
        <p14:creationId xmlns:p14="http://schemas.microsoft.com/office/powerpoint/2010/main" val="1111508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wei Inhalte + Text (Hintergrund)">
    <p:spTree>
      <p:nvGrpSpPr>
        <p:cNvPr id="1" name=""/>
        <p:cNvGrpSpPr/>
        <p:nvPr/>
      </p:nvGrpSpPr>
      <p:grpSpPr>
        <a:xfrm>
          <a:off x="0" y="0"/>
          <a:ext cx="0" cy="0"/>
          <a:chOff x="0" y="0"/>
          <a:chExt cx="0" cy="0"/>
        </a:xfrm>
      </p:grpSpPr>
      <p:sp>
        <p:nvSpPr>
          <p:cNvPr id="9" name="Rechteck 8"/>
          <p:cNvSpPr/>
          <p:nvPr userDrawn="1"/>
        </p:nvSpPr>
        <p:spPr bwMode="auto">
          <a:xfrm>
            <a:off x="0" y="2477140"/>
            <a:ext cx="12192000" cy="4380861"/>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hangingPunct="0"/>
            <a:endParaRPr lang="de-DE" sz="1000">
              <a:latin typeface="Arial" pitchFamily="34" charset="0"/>
            </a:endParaRPr>
          </a:p>
        </p:txBody>
      </p:sp>
      <p:sp>
        <p:nvSpPr>
          <p:cNvPr id="18" name="Textplatzhalter 7"/>
          <p:cNvSpPr>
            <a:spLocks noGrp="1"/>
          </p:cNvSpPr>
          <p:nvPr>
            <p:ph type="body" sz="quarter" idx="13" hasCustomPrompt="1"/>
          </p:nvPr>
        </p:nvSpPr>
        <p:spPr>
          <a:xfrm>
            <a:off x="425453" y="1762189"/>
            <a:ext cx="11345332" cy="7149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noProof="0" dirty="0" smtClean="0"/>
            </a:lvl1pPr>
          </a:lstStyle>
          <a:p>
            <a:pPr lvl="0"/>
            <a:r>
              <a:rPr lang="de-DE" noProof="0" dirty="0"/>
              <a:t>Inhalt durch Klicken bearbeiten</a:t>
            </a:r>
          </a:p>
        </p:txBody>
      </p:sp>
      <p:sp>
        <p:nvSpPr>
          <p:cNvPr id="7" name="Foliennummernplatzhalter 6"/>
          <p:cNvSpPr>
            <a:spLocks noGrp="1"/>
          </p:cNvSpPr>
          <p:nvPr>
            <p:ph type="sldNum" sz="quarter" idx="15"/>
          </p:nvPr>
        </p:nvSpPr>
        <p:spPr/>
        <p:txBody>
          <a:bodyPr/>
          <a:lstStyle/>
          <a:p>
            <a:fld id="{CE58CB1E-F828-4F11-99E0-327109AF9DA4}" type="slidenum">
              <a:rPr lang="de-DE" smtClean="0"/>
              <a:pPr/>
              <a:t>‹Nr.›</a:t>
            </a:fld>
            <a:endParaRPr lang="de-DE" dirty="0"/>
          </a:p>
        </p:txBody>
      </p:sp>
      <p:sp>
        <p:nvSpPr>
          <p:cNvPr id="12" name="Fußzeilenplatzhalter 11"/>
          <p:cNvSpPr>
            <a:spLocks noGrp="1"/>
          </p:cNvSpPr>
          <p:nvPr>
            <p:ph type="ftr" sz="quarter" idx="16"/>
          </p:nvPr>
        </p:nvSpPr>
        <p:spPr/>
        <p:txBody>
          <a:bodyPr/>
          <a:lstStyle/>
          <a:p>
            <a:r>
              <a:rPr lang="de-DE" noProof="0"/>
              <a:t>Dr. rer. nat. Erika Mustermann (TUM) | kann beliebig erweitert werden | Infos mit Strich trennen</a:t>
            </a:r>
          </a:p>
        </p:txBody>
      </p:sp>
      <p:sp>
        <p:nvSpPr>
          <p:cNvPr id="8" name="Inhaltsplatzhalter 9"/>
          <p:cNvSpPr>
            <a:spLocks noGrp="1"/>
          </p:cNvSpPr>
          <p:nvPr>
            <p:ph sz="quarter" idx="18"/>
          </p:nvPr>
        </p:nvSpPr>
        <p:spPr>
          <a:xfrm>
            <a:off x="422656" y="2484001"/>
            <a:ext cx="5657088" cy="3974655"/>
          </a:xfrm>
          <a:prstGeom prst="rect">
            <a:avLst/>
          </a:prstGeom>
        </p:spPr>
        <p:txBody>
          <a:bodyPr lIns="0" rIns="0"/>
          <a:lstStyle>
            <a:lvl1pPr>
              <a:defRPr lang="de-DE" sz="1600" kern="1200" noProof="0" dirty="0" smtClean="0">
                <a:solidFill>
                  <a:schemeClr val="tx1"/>
                </a:solidFill>
                <a:latin typeface="+mn-lt"/>
                <a:ea typeface="+mn-ea"/>
                <a:cs typeface="+mn-cs"/>
              </a:defRPr>
            </a:lvl1pPr>
            <a:lvl2pPr>
              <a:defRPr/>
            </a:lvl2pPr>
            <a:lvl3pPr>
              <a:defRPr sz="1600" baseline="0"/>
            </a:lvl3pPr>
          </a:lstStyle>
          <a:p>
            <a:pPr lvl="0"/>
            <a:r>
              <a:rPr lang="de-DE" dirty="0"/>
              <a:t>Textmasterformate durch Klicken bearbeiten</a:t>
            </a:r>
          </a:p>
          <a:p>
            <a:pPr lvl="1"/>
            <a:r>
              <a:rPr lang="de-DE" dirty="0"/>
              <a:t>Zweite Ebene</a:t>
            </a:r>
          </a:p>
          <a:p>
            <a:pPr lvl="2"/>
            <a:r>
              <a:rPr lang="de-DE" sz="1600" dirty="0"/>
              <a:t>Dritte Ebene</a:t>
            </a:r>
            <a:endParaRPr lang="de-DE" dirty="0"/>
          </a:p>
        </p:txBody>
      </p:sp>
      <p:sp>
        <p:nvSpPr>
          <p:cNvPr id="11" name="Bildplatzhalter 2"/>
          <p:cNvSpPr>
            <a:spLocks noGrp="1"/>
          </p:cNvSpPr>
          <p:nvPr>
            <p:ph type="pic" sz="quarter" idx="14" hasCustomPrompt="1"/>
          </p:nvPr>
        </p:nvSpPr>
        <p:spPr>
          <a:xfrm>
            <a:off x="6112256" y="2484120"/>
            <a:ext cx="5659200" cy="3974400"/>
          </a:xfrm>
          <a:prstGeom prst="rect">
            <a:avLst/>
          </a:prstGeom>
        </p:spPr>
        <p:txBody>
          <a:bodyPr/>
          <a:lstStyle>
            <a:lvl1pPr>
              <a:lnSpc>
                <a:spcPct val="114000"/>
              </a:lnSpc>
              <a:defRPr/>
            </a:lvl1pPr>
          </a:lstStyle>
          <a:p>
            <a:endParaRPr lang="de-DE" dirty="0"/>
          </a:p>
        </p:txBody>
      </p:sp>
      <p:sp>
        <p:nvSpPr>
          <p:cNvPr id="10" name="Titel 1"/>
          <p:cNvSpPr>
            <a:spLocks noGrp="1"/>
          </p:cNvSpPr>
          <p:nvPr>
            <p:ph type="title" hasCustomPrompt="1"/>
          </p:nvPr>
        </p:nvSpPr>
        <p:spPr>
          <a:xfrm>
            <a:off x="425454" y="994335"/>
            <a:ext cx="11345332"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3000" noProof="0" dirty="0"/>
            </a:lvl1pPr>
          </a:lstStyle>
          <a:p>
            <a:pPr lvl="0"/>
            <a:r>
              <a:rPr lang="de-DE" noProof="0" dirty="0"/>
              <a:t>Titel durch Klicken bearbeiten</a:t>
            </a:r>
          </a:p>
        </p:txBody>
      </p:sp>
    </p:spTree>
    <p:extLst>
      <p:ext uri="{BB962C8B-B14F-4D97-AF65-F5344CB8AC3E}">
        <p14:creationId xmlns:p14="http://schemas.microsoft.com/office/powerpoint/2010/main" val="11115081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1.wmf"/><Relationship Id="rId4" Type="http://schemas.openxmlformats.org/officeDocument/2006/relationships/slideLayout" Target="../slideLayouts/slideLayout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 8" descr="20150416 tum logo blau png final.png"/>
          <p:cNvPicPr>
            <a:picLocks noChangeAspect="1"/>
          </p:cNvPicPr>
          <p:nvPr/>
        </p:nvPicPr>
        <p:blipFill>
          <a:blip r:embed="rId3"/>
          <a:stretch>
            <a:fillRect/>
          </a:stretch>
        </p:blipFill>
        <p:spPr>
          <a:xfrm>
            <a:off x="10957881" y="324685"/>
            <a:ext cx="811136" cy="320400"/>
          </a:xfrm>
          <a:prstGeom prst="rect">
            <a:avLst/>
          </a:prstGeom>
        </p:spPr>
      </p:pic>
      <p:sp>
        <p:nvSpPr>
          <p:cNvPr id="10" name="Fußzeilenplatzhalter 3"/>
          <p:cNvSpPr>
            <a:spLocks noGrp="1"/>
          </p:cNvSpPr>
          <p:nvPr>
            <p:ph type="ftr" sz="quarter" idx="3"/>
          </p:nvPr>
        </p:nvSpPr>
        <p:spPr>
          <a:xfrm>
            <a:off x="414883" y="6473314"/>
            <a:ext cx="10439384" cy="384687"/>
          </a:xfrm>
          <a:prstGeom prst="rect">
            <a:avLst/>
          </a:prstGeom>
        </p:spPr>
        <p:txBody>
          <a:bodyPr vert="horz" lIns="0" tIns="45720" rIns="0" bIns="45720" rtlCol="0" anchor="ctr"/>
          <a:lstStyle>
            <a:lvl1pPr algn="l">
              <a:defRPr sz="1200">
                <a:solidFill>
                  <a:schemeClr val="tx1"/>
                </a:solidFill>
              </a:defRPr>
            </a:lvl1pPr>
          </a:lstStyle>
          <a:p>
            <a:r>
              <a:rPr lang="de-DE"/>
              <a:t>Dr. rer. nat. Erika Mustermann (TUM) | kann beliebig erweitert werden | Infos mit Strich trennen</a:t>
            </a:r>
            <a:endParaRPr lang="en-US" dirty="0"/>
          </a:p>
        </p:txBody>
      </p:sp>
      <p:sp>
        <p:nvSpPr>
          <p:cNvPr id="11" name="Foliennummernplatzhalter 4"/>
          <p:cNvSpPr>
            <a:spLocks noGrp="1"/>
          </p:cNvSpPr>
          <p:nvPr>
            <p:ph type="sldNum" sz="quarter" idx="4"/>
          </p:nvPr>
        </p:nvSpPr>
        <p:spPr>
          <a:xfrm>
            <a:off x="9033245" y="6473314"/>
            <a:ext cx="2736000" cy="365125"/>
          </a:xfrm>
          <a:prstGeom prst="rect">
            <a:avLst/>
          </a:prstGeom>
        </p:spPr>
        <p:txBody>
          <a:bodyPr vert="horz" lIns="0" tIns="45720" rIns="0" bIns="45720" rtlCol="0" anchor="ctr"/>
          <a:lstStyle>
            <a:lvl1pPr algn="r">
              <a:defRPr sz="1200">
                <a:solidFill>
                  <a:schemeClr val="tx1"/>
                </a:solidFill>
              </a:defRPr>
            </a:lvl1pPr>
          </a:lstStyle>
          <a:p>
            <a:fld id="{CE58CB1E-F828-4F11-99E0-327109AF9DA4}"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64" r:id="rId1"/>
  </p:sldLayoutIdLst>
  <p:hf hdr="0" dt="0"/>
  <p:txStyles>
    <p:titleStyle>
      <a:lvl1pPr algn="l" rtl="0" eaLnBrk="1" fontAlgn="base" hangingPunct="1">
        <a:lnSpc>
          <a:spcPct val="125000"/>
        </a:lnSpc>
        <a:spcBef>
          <a:spcPct val="0"/>
        </a:spcBef>
        <a:spcAft>
          <a:spcPct val="0"/>
        </a:spcAft>
        <a:defRPr sz="2200" b="0" kern="1200">
          <a:solidFill>
            <a:schemeClr val="tx1"/>
          </a:solidFill>
          <a:latin typeface="+mj-lt"/>
          <a:ea typeface="+mj-ea"/>
          <a:cs typeface="+mj-cs"/>
        </a:defRPr>
      </a:lvl1pPr>
      <a:lvl2pPr algn="l" rtl="0" eaLnBrk="1" fontAlgn="base" hangingPunct="1">
        <a:spcBef>
          <a:spcPct val="0"/>
        </a:spcBef>
        <a:spcAft>
          <a:spcPct val="0"/>
        </a:spcAft>
        <a:defRPr sz="2000" b="1">
          <a:solidFill>
            <a:schemeClr val="tx2"/>
          </a:solidFill>
          <a:latin typeface="Arial" charset="0"/>
          <a:cs typeface="Arial" charset="0"/>
        </a:defRPr>
      </a:lvl2pPr>
      <a:lvl3pPr algn="l" rtl="0" eaLnBrk="1" fontAlgn="base" hangingPunct="1">
        <a:spcBef>
          <a:spcPct val="0"/>
        </a:spcBef>
        <a:spcAft>
          <a:spcPct val="0"/>
        </a:spcAft>
        <a:defRPr sz="2000" b="1">
          <a:solidFill>
            <a:schemeClr val="tx2"/>
          </a:solidFill>
          <a:latin typeface="Arial" charset="0"/>
          <a:cs typeface="Arial" charset="0"/>
        </a:defRPr>
      </a:lvl3pPr>
      <a:lvl4pPr algn="l" rtl="0" eaLnBrk="1" fontAlgn="base" hangingPunct="1">
        <a:spcBef>
          <a:spcPct val="0"/>
        </a:spcBef>
        <a:spcAft>
          <a:spcPct val="0"/>
        </a:spcAft>
        <a:defRPr sz="2000" b="1">
          <a:solidFill>
            <a:schemeClr val="tx2"/>
          </a:solidFill>
          <a:latin typeface="Arial" charset="0"/>
          <a:cs typeface="Arial" charset="0"/>
        </a:defRPr>
      </a:lvl4pPr>
      <a:lvl5pPr algn="l" rtl="0" eaLnBrk="1" fontAlgn="base" hangingPunct="1">
        <a:spcBef>
          <a:spcPct val="0"/>
        </a:spcBef>
        <a:spcAft>
          <a:spcPct val="0"/>
        </a:spcAft>
        <a:defRPr sz="2000" b="1">
          <a:solidFill>
            <a:schemeClr val="tx2"/>
          </a:solidFill>
          <a:latin typeface="Arial" charset="0"/>
          <a:cs typeface="Arial" charset="0"/>
        </a:defRPr>
      </a:lvl5pPr>
      <a:lvl6pPr marL="457200" algn="l" rtl="0" eaLnBrk="1" fontAlgn="base" hangingPunct="1">
        <a:spcBef>
          <a:spcPct val="0"/>
        </a:spcBef>
        <a:spcAft>
          <a:spcPct val="0"/>
        </a:spcAft>
        <a:defRPr sz="2000" b="1">
          <a:solidFill>
            <a:schemeClr val="tx2"/>
          </a:solidFill>
          <a:latin typeface="Arial" charset="0"/>
          <a:cs typeface="Arial" charset="0"/>
        </a:defRPr>
      </a:lvl6pPr>
      <a:lvl7pPr marL="914400" algn="l" rtl="0" eaLnBrk="1" fontAlgn="base" hangingPunct="1">
        <a:spcBef>
          <a:spcPct val="0"/>
        </a:spcBef>
        <a:spcAft>
          <a:spcPct val="0"/>
        </a:spcAft>
        <a:defRPr sz="2000" b="1">
          <a:solidFill>
            <a:schemeClr val="tx2"/>
          </a:solidFill>
          <a:latin typeface="Arial" charset="0"/>
          <a:cs typeface="Arial" charset="0"/>
        </a:defRPr>
      </a:lvl7pPr>
      <a:lvl8pPr marL="1371600" algn="l" rtl="0" eaLnBrk="1" fontAlgn="base" hangingPunct="1">
        <a:spcBef>
          <a:spcPct val="0"/>
        </a:spcBef>
        <a:spcAft>
          <a:spcPct val="0"/>
        </a:spcAft>
        <a:defRPr sz="2000" b="1">
          <a:solidFill>
            <a:schemeClr val="tx2"/>
          </a:solidFill>
          <a:latin typeface="Arial" charset="0"/>
          <a:cs typeface="Arial" charset="0"/>
        </a:defRPr>
      </a:lvl8pPr>
      <a:lvl9pPr marL="1828800" algn="l" rtl="0" eaLnBrk="1" fontAlgn="base" hangingPunct="1">
        <a:spcBef>
          <a:spcPct val="0"/>
        </a:spcBef>
        <a:spcAft>
          <a:spcPct val="0"/>
        </a:spcAft>
        <a:defRPr sz="2000" b="1">
          <a:solidFill>
            <a:schemeClr val="tx2"/>
          </a:solidFill>
          <a:latin typeface="Arial" charset="0"/>
          <a:cs typeface="Arial" charset="0"/>
        </a:defRPr>
      </a:lvl9pPr>
    </p:titleStyle>
    <p:bodyStyle>
      <a:lvl1pPr algn="l" rtl="0" eaLnBrk="1" fontAlgn="base" hangingPunct="1">
        <a:lnSpc>
          <a:spcPct val="100000"/>
        </a:lnSpc>
        <a:spcBef>
          <a:spcPct val="0"/>
        </a:spcBef>
        <a:spcAft>
          <a:spcPct val="0"/>
        </a:spcAft>
        <a:defRPr sz="1600" kern="1200">
          <a:solidFill>
            <a:schemeClr val="tx1"/>
          </a:solidFill>
          <a:latin typeface="+mn-lt"/>
          <a:ea typeface="+mn-ea"/>
          <a:cs typeface="+mn-cs"/>
        </a:defRPr>
      </a:lvl1pPr>
      <a:lvl2pPr marL="176213" indent="-176213" algn="l" rtl="0" eaLnBrk="1" fontAlgn="base" hangingPunct="1">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Textfeld 22"/>
          <p:cNvSpPr txBox="1"/>
          <p:nvPr/>
        </p:nvSpPr>
        <p:spPr>
          <a:xfrm>
            <a:off x="10284440" y="6545779"/>
            <a:ext cx="1487168" cy="210507"/>
          </a:xfrm>
          <a:prstGeom prst="rect">
            <a:avLst/>
          </a:prstGeom>
        </p:spPr>
        <p:txBody>
          <a:bodyPr wrap="square" lIns="0" tIns="0" rIns="0" bIns="0" rtlCol="0" anchor="b" anchorCtr="0">
            <a:spAutoFit/>
          </a:bodyPr>
          <a:lstStyle/>
          <a:p>
            <a:pPr algn="r">
              <a:lnSpc>
                <a:spcPct val="114000"/>
              </a:lnSpc>
            </a:pPr>
            <a:fld id="{C51078C5-4710-4254-8001-F1C0900803FD}" type="slidenum">
              <a:rPr lang="de-DE" sz="1200" smtClean="0">
                <a:latin typeface="+mn-lt"/>
                <a:cs typeface="Arial" pitchFamily="34" charset="0"/>
              </a:rPr>
              <a:pPr algn="r">
                <a:lnSpc>
                  <a:spcPct val="114000"/>
                </a:lnSpc>
              </a:pPr>
              <a:t>‹Nr.›</a:t>
            </a:fld>
            <a:endParaRPr lang="de-DE" sz="1200" dirty="0">
              <a:latin typeface="+mn-lt"/>
              <a:cs typeface="Arial" pitchFamily="34" charset="0"/>
            </a:endParaRPr>
          </a:p>
        </p:txBody>
      </p:sp>
      <p:pic>
        <p:nvPicPr>
          <p:cNvPr id="5" name="Bild 4" descr="Fahnen_HG.jpg"/>
          <p:cNvPicPr>
            <a:picLocks noChangeAspect="1"/>
          </p:cNvPicPr>
          <p:nvPr/>
        </p:nvPicPr>
        <p:blipFill>
          <a:blip r:embed="rId3" cstate="screen"/>
          <a:srcRect/>
          <a:stretch>
            <a:fillRect/>
          </a:stretch>
        </p:blipFill>
        <p:spPr>
          <a:xfrm>
            <a:off x="-56709" y="0"/>
            <a:ext cx="12246708" cy="6858000"/>
          </a:xfrm>
          <a:prstGeom prst="rect">
            <a:avLst/>
          </a:prstGeom>
        </p:spPr>
      </p:pic>
      <p:pic>
        <p:nvPicPr>
          <p:cNvPr id="7" name="Bild 6" descr="20150416 tum logo blau png final.png"/>
          <p:cNvPicPr>
            <a:picLocks noChangeAspect="1"/>
          </p:cNvPicPr>
          <p:nvPr/>
        </p:nvPicPr>
        <p:blipFill>
          <a:blip r:embed="rId4"/>
          <a:stretch>
            <a:fillRect/>
          </a:stretch>
        </p:blipFill>
        <p:spPr>
          <a:xfrm>
            <a:off x="10963503" y="324650"/>
            <a:ext cx="799629" cy="320400"/>
          </a:xfrm>
          <a:prstGeom prst="rect">
            <a:avLst/>
          </a:prstGeom>
        </p:spPr>
      </p:pic>
      <p:sp>
        <p:nvSpPr>
          <p:cNvPr id="8" name="Foliennummernplatzhalter 4"/>
          <p:cNvSpPr>
            <a:spLocks noGrp="1"/>
          </p:cNvSpPr>
          <p:nvPr>
            <p:ph type="sldNum" sz="quarter" idx="4"/>
          </p:nvPr>
        </p:nvSpPr>
        <p:spPr>
          <a:xfrm>
            <a:off x="9033245" y="6473314"/>
            <a:ext cx="2736000" cy="365125"/>
          </a:xfrm>
          <a:prstGeom prst="rect">
            <a:avLst/>
          </a:prstGeom>
        </p:spPr>
        <p:txBody>
          <a:bodyPr vert="horz" lIns="0" tIns="45720" rIns="0" bIns="45720" rtlCol="0" anchor="ctr"/>
          <a:lstStyle>
            <a:lvl1pPr algn="r">
              <a:defRPr sz="1200">
                <a:solidFill>
                  <a:schemeClr val="tx1"/>
                </a:solidFill>
              </a:defRPr>
            </a:lvl1pPr>
          </a:lstStyle>
          <a:p>
            <a:fld id="{CE58CB1E-F828-4F11-99E0-327109AF9DA4}" type="slidenum">
              <a:rPr lang="de-DE" noProof="0" smtClean="0"/>
              <a:pPr/>
              <a:t>‹Nr.›</a:t>
            </a:fld>
            <a:endParaRPr lang="de-DE" noProof="0"/>
          </a:p>
        </p:txBody>
      </p:sp>
      <p:sp>
        <p:nvSpPr>
          <p:cNvPr id="10" name="Fußzeilenplatzhalter 3"/>
          <p:cNvSpPr>
            <a:spLocks noGrp="1"/>
          </p:cNvSpPr>
          <p:nvPr>
            <p:ph type="ftr" sz="quarter" idx="3"/>
          </p:nvPr>
        </p:nvSpPr>
        <p:spPr>
          <a:xfrm>
            <a:off x="414883" y="6473314"/>
            <a:ext cx="8619040" cy="365125"/>
          </a:xfrm>
          <a:prstGeom prst="rect">
            <a:avLst/>
          </a:prstGeom>
        </p:spPr>
        <p:txBody>
          <a:bodyPr vert="horz" lIns="0" tIns="45720" rIns="0" bIns="45720" rtlCol="0" anchor="ctr"/>
          <a:lstStyle>
            <a:lvl1pPr algn="l">
              <a:defRPr sz="1200">
                <a:solidFill>
                  <a:schemeClr val="bg1"/>
                </a:solidFill>
              </a:defRPr>
            </a:lvl1pPr>
          </a:lstStyle>
          <a:p>
            <a:r>
              <a:rPr lang="de-DE"/>
              <a:t>Dr. rer. nat. Erika Mustermann (TUM) | kann beliebig erweitert werden | Infos mit Strich trennen</a:t>
            </a:r>
            <a:endParaRPr lang="en-US" dirty="0"/>
          </a:p>
        </p:txBody>
      </p:sp>
    </p:spTree>
  </p:cSld>
  <p:clrMap bg1="lt1" tx1="dk1" bg2="lt2" tx2="dk2" accent1="accent1" accent2="accent2" accent3="accent3" accent4="accent4" accent5="accent5" accent6="accent6" hlink="hlink" folHlink="folHlink"/>
  <p:sldLayoutIdLst>
    <p:sldLayoutId id="2147483669" r:id="rId1"/>
  </p:sldLayoutIdLst>
  <p:hf hdr="0" dt="0"/>
  <p:txStyles>
    <p:titleStyle>
      <a:lvl1pPr algn="l" rtl="0" eaLnBrk="0" fontAlgn="base" hangingPunct="0">
        <a:lnSpc>
          <a:spcPct val="125000"/>
        </a:lnSpc>
        <a:spcBef>
          <a:spcPct val="0"/>
        </a:spcBef>
        <a:spcAft>
          <a:spcPct val="0"/>
        </a:spcAft>
        <a:defRPr sz="2200" b="0" kern="1200">
          <a:solidFill>
            <a:schemeClr val="tx1"/>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liennummernplatzhalter 4"/>
          <p:cNvSpPr>
            <a:spLocks noGrp="1"/>
          </p:cNvSpPr>
          <p:nvPr>
            <p:ph type="sldNum" sz="quarter" idx="4"/>
          </p:nvPr>
        </p:nvSpPr>
        <p:spPr>
          <a:xfrm>
            <a:off x="9033245" y="6473314"/>
            <a:ext cx="2736000" cy="365125"/>
          </a:xfrm>
          <a:prstGeom prst="rect">
            <a:avLst/>
          </a:prstGeom>
        </p:spPr>
        <p:txBody>
          <a:bodyPr vert="horz" lIns="0" tIns="45720" rIns="0" bIns="45720" rtlCol="0" anchor="ctr"/>
          <a:lstStyle>
            <a:lvl1pPr algn="r">
              <a:defRPr sz="1200">
                <a:solidFill>
                  <a:schemeClr val="tx1"/>
                </a:solidFill>
              </a:defRPr>
            </a:lvl1pPr>
          </a:lstStyle>
          <a:p>
            <a:fld id="{CE58CB1E-F828-4F11-99E0-327109AF9DA4}" type="slidenum">
              <a:rPr lang="de-DE" smtClean="0"/>
              <a:pPr/>
              <a:t>‹Nr.›</a:t>
            </a:fld>
            <a:endParaRPr lang="de-DE" dirty="0"/>
          </a:p>
        </p:txBody>
      </p:sp>
      <p:sp>
        <p:nvSpPr>
          <p:cNvPr id="10" name="Fußzeilenplatzhalter 3"/>
          <p:cNvSpPr>
            <a:spLocks noGrp="1"/>
          </p:cNvSpPr>
          <p:nvPr>
            <p:ph type="ftr" sz="quarter" idx="3"/>
          </p:nvPr>
        </p:nvSpPr>
        <p:spPr>
          <a:xfrm>
            <a:off x="414883" y="6473314"/>
            <a:ext cx="8619040" cy="365125"/>
          </a:xfrm>
          <a:prstGeom prst="rect">
            <a:avLst/>
          </a:prstGeom>
        </p:spPr>
        <p:txBody>
          <a:bodyPr vert="horz" lIns="0" tIns="45720" rIns="0" bIns="45720" rtlCol="0" anchor="ctr"/>
          <a:lstStyle>
            <a:lvl1pPr algn="l">
              <a:defRPr sz="1200">
                <a:solidFill>
                  <a:schemeClr val="tx1"/>
                </a:solidFill>
              </a:defRPr>
            </a:lvl1pPr>
          </a:lstStyle>
          <a:p>
            <a:pPr>
              <a:defRPr/>
            </a:pPr>
            <a:r>
              <a:rPr lang="de-DE" dirty="0"/>
              <a:t>Tino Bog - bog@bv.tum.de</a:t>
            </a:r>
          </a:p>
        </p:txBody>
      </p:sp>
      <p:pic>
        <p:nvPicPr>
          <p:cNvPr id="7" name="Bild 6" descr="20150416 tum logo blau png final.png"/>
          <p:cNvPicPr>
            <a:picLocks noChangeAspect="1"/>
          </p:cNvPicPr>
          <p:nvPr/>
        </p:nvPicPr>
        <p:blipFill>
          <a:blip r:embed="rId3"/>
          <a:stretch>
            <a:fillRect/>
          </a:stretch>
        </p:blipFill>
        <p:spPr>
          <a:xfrm>
            <a:off x="10957881" y="324685"/>
            <a:ext cx="811136" cy="320400"/>
          </a:xfrm>
          <a:prstGeom prst="rect">
            <a:avLst/>
          </a:prstGeom>
        </p:spPr>
      </p:pic>
      <p:sp>
        <p:nvSpPr>
          <p:cNvPr id="11" name="Textfeld 10"/>
          <p:cNvSpPr txBox="1"/>
          <p:nvPr userDrawn="1"/>
        </p:nvSpPr>
        <p:spPr>
          <a:xfrm>
            <a:off x="427201" y="314326"/>
            <a:ext cx="10266200" cy="348403"/>
          </a:xfrm>
          <a:prstGeom prst="rect">
            <a:avLst/>
          </a:prstGeom>
          <a:noFill/>
        </p:spPr>
        <p:txBody>
          <a:bodyPr wrap="square" lIns="0" tIns="0" rIns="0" bIns="0" rtlCol="0">
            <a:spAutoFit/>
          </a:bodyPr>
          <a:lstStyle/>
          <a:p>
            <a:pPr>
              <a:lnSpc>
                <a:spcPct val="94000"/>
              </a:lnSpc>
              <a:tabLst/>
            </a:pPr>
            <a:r>
              <a:rPr lang="de-DE" sz="800" dirty="0" err="1">
                <a:solidFill>
                  <a:schemeClr val="tx2"/>
                </a:solidFill>
                <a:latin typeface="+mn-lt"/>
              </a:rPr>
              <a:t>Chair</a:t>
            </a:r>
            <a:r>
              <a:rPr lang="de-DE" sz="800" dirty="0">
                <a:solidFill>
                  <a:schemeClr val="tx2"/>
                </a:solidFill>
                <a:latin typeface="+mn-lt"/>
              </a:rPr>
              <a:t> </a:t>
            </a:r>
            <a:r>
              <a:rPr lang="de-DE" sz="800" dirty="0" err="1">
                <a:solidFill>
                  <a:schemeClr val="tx2"/>
                </a:solidFill>
                <a:latin typeface="+mn-lt"/>
              </a:rPr>
              <a:t>of</a:t>
            </a:r>
            <a:r>
              <a:rPr lang="de-DE" sz="800" dirty="0">
                <a:solidFill>
                  <a:schemeClr val="tx2"/>
                </a:solidFill>
                <a:latin typeface="+mn-lt"/>
              </a:rPr>
              <a:t> </a:t>
            </a:r>
            <a:r>
              <a:rPr lang="de-DE" sz="800" dirty="0" err="1">
                <a:solidFill>
                  <a:schemeClr val="tx2"/>
                </a:solidFill>
                <a:latin typeface="+mn-lt"/>
              </a:rPr>
              <a:t>Computational</a:t>
            </a:r>
            <a:r>
              <a:rPr lang="de-DE" sz="800" dirty="0">
                <a:solidFill>
                  <a:schemeClr val="tx2"/>
                </a:solidFill>
                <a:latin typeface="+mn-lt"/>
              </a:rPr>
              <a:t> Modeling </a:t>
            </a:r>
            <a:r>
              <a:rPr lang="de-DE" sz="800" dirty="0" err="1">
                <a:solidFill>
                  <a:schemeClr val="tx2"/>
                </a:solidFill>
                <a:latin typeface="+mn-lt"/>
              </a:rPr>
              <a:t>and</a:t>
            </a:r>
            <a:r>
              <a:rPr lang="de-DE" sz="800" dirty="0">
                <a:solidFill>
                  <a:schemeClr val="tx2"/>
                </a:solidFill>
                <a:latin typeface="+mn-lt"/>
              </a:rPr>
              <a:t> Simulation</a:t>
            </a:r>
          </a:p>
          <a:p>
            <a:pPr>
              <a:lnSpc>
                <a:spcPct val="94000"/>
              </a:lnSpc>
              <a:tabLst/>
            </a:pPr>
            <a:r>
              <a:rPr lang="en-US" sz="800" dirty="0">
                <a:solidFill>
                  <a:schemeClr val="tx2"/>
                </a:solidFill>
                <a:latin typeface="+mn-lt"/>
              </a:rPr>
              <a:t>TUM School of Engineering and Design</a:t>
            </a:r>
            <a:r>
              <a:rPr lang="de-DE" sz="800" dirty="0">
                <a:solidFill>
                  <a:schemeClr val="tx2"/>
                </a:solidFill>
                <a:latin typeface="+mn-lt"/>
              </a:rPr>
              <a:t>  </a:t>
            </a:r>
          </a:p>
          <a:p>
            <a:pPr>
              <a:lnSpc>
                <a:spcPct val="94000"/>
              </a:lnSpc>
              <a:tabLst/>
            </a:pPr>
            <a:r>
              <a:rPr lang="de-DE" sz="800" dirty="0">
                <a:solidFill>
                  <a:schemeClr val="tx2"/>
                </a:solidFill>
                <a:latin typeface="+mn-lt"/>
              </a:rPr>
              <a:t>Technical University </a:t>
            </a:r>
            <a:r>
              <a:rPr lang="de-DE" sz="800" dirty="0" err="1">
                <a:solidFill>
                  <a:schemeClr val="tx2"/>
                </a:solidFill>
                <a:latin typeface="+mn-lt"/>
              </a:rPr>
              <a:t>of</a:t>
            </a:r>
            <a:r>
              <a:rPr lang="de-DE" sz="800" dirty="0">
                <a:solidFill>
                  <a:schemeClr val="tx2"/>
                </a:solidFill>
                <a:latin typeface="+mn-lt"/>
              </a:rPr>
              <a:t> Munich</a:t>
            </a:r>
          </a:p>
        </p:txBody>
      </p:sp>
    </p:spTree>
  </p:cSld>
  <p:clrMap bg1="lt1" tx1="dk1" bg2="lt2" tx2="dk2" accent1="accent1" accent2="accent2" accent3="accent3" accent4="accent4" accent5="accent5" accent6="accent6" hlink="hlink" folHlink="folHlink"/>
  <p:sldLayoutIdLst>
    <p:sldLayoutId id="2147483675" r:id="rId1"/>
  </p:sldLayoutIdLst>
  <p:hf hdr="0" dt="0"/>
  <p:txStyles>
    <p:titleStyle>
      <a:lvl1pPr algn="l" rtl="0" eaLnBrk="0" fontAlgn="base" hangingPunct="0">
        <a:lnSpc>
          <a:spcPct val="125000"/>
        </a:lnSpc>
        <a:spcBef>
          <a:spcPct val="0"/>
        </a:spcBef>
        <a:spcAft>
          <a:spcPct val="0"/>
        </a:spcAft>
        <a:defRPr sz="2200" b="0" kern="1200">
          <a:solidFill>
            <a:schemeClr val="tx1"/>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 2" descr="20150416 tum logo blau png final.png"/>
          <p:cNvPicPr>
            <a:picLocks noChangeAspect="1"/>
          </p:cNvPicPr>
          <p:nvPr/>
        </p:nvPicPr>
        <p:blipFill>
          <a:blip r:embed="rId10"/>
          <a:stretch>
            <a:fillRect/>
          </a:stretch>
        </p:blipFill>
        <p:spPr>
          <a:xfrm>
            <a:off x="10957881" y="324685"/>
            <a:ext cx="811136" cy="320400"/>
          </a:xfrm>
          <a:prstGeom prst="rect">
            <a:avLst/>
          </a:prstGeom>
        </p:spPr>
      </p:pic>
      <p:sp>
        <p:nvSpPr>
          <p:cNvPr id="5" name="Foliennummernplatzhalter 4"/>
          <p:cNvSpPr>
            <a:spLocks noGrp="1"/>
          </p:cNvSpPr>
          <p:nvPr>
            <p:ph type="sldNum" sz="quarter" idx="4"/>
          </p:nvPr>
        </p:nvSpPr>
        <p:spPr>
          <a:xfrm>
            <a:off x="9033245" y="6473314"/>
            <a:ext cx="2736099" cy="365125"/>
          </a:xfrm>
          <a:prstGeom prst="rect">
            <a:avLst/>
          </a:prstGeom>
        </p:spPr>
        <p:txBody>
          <a:bodyPr vert="horz" lIns="0" tIns="45720" rIns="0" bIns="45720" rtlCol="0" anchor="ctr"/>
          <a:lstStyle>
            <a:lvl1pPr algn="r">
              <a:defRPr sz="1200">
                <a:solidFill>
                  <a:schemeClr val="tx1"/>
                </a:solidFill>
              </a:defRPr>
            </a:lvl1pPr>
          </a:lstStyle>
          <a:p>
            <a:fld id="{CE58CB1E-F828-4F11-99E0-327109AF9DA4}" type="slidenum">
              <a:rPr lang="de-DE" smtClean="0"/>
              <a:pPr/>
              <a:t>‹Nr.›</a:t>
            </a:fld>
            <a:endParaRPr lang="de-DE" dirty="0"/>
          </a:p>
        </p:txBody>
      </p:sp>
      <p:sp>
        <p:nvSpPr>
          <p:cNvPr id="6" name="Fußzeilenplatzhalter 3"/>
          <p:cNvSpPr>
            <a:spLocks noGrp="1"/>
          </p:cNvSpPr>
          <p:nvPr>
            <p:ph type="ftr" sz="quarter" idx="3"/>
          </p:nvPr>
        </p:nvSpPr>
        <p:spPr>
          <a:xfrm>
            <a:off x="414883" y="6473314"/>
            <a:ext cx="8619040" cy="365125"/>
          </a:xfrm>
          <a:prstGeom prst="rect">
            <a:avLst/>
          </a:prstGeom>
        </p:spPr>
        <p:txBody>
          <a:bodyPr vert="horz" lIns="0" tIns="45720" rIns="0" bIns="45720" rtlCol="0" anchor="ctr"/>
          <a:lstStyle>
            <a:lvl1pPr algn="l">
              <a:defRPr sz="1200">
                <a:solidFill>
                  <a:schemeClr val="tx1"/>
                </a:solidFill>
              </a:defRPr>
            </a:lvl1pPr>
          </a:lstStyle>
          <a:p>
            <a:r>
              <a:rPr lang="de-DE"/>
              <a:t>Dr. rer. nat. Erika Mustermann (TUM) | kann beliebig erweitert werden | Infos mit Strich trennen</a:t>
            </a: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54" r:id="rId2"/>
    <p:sldLayoutId id="2147483704" r:id="rId3"/>
    <p:sldLayoutId id="2147483657" r:id="rId4"/>
    <p:sldLayoutId id="2147483711" r:id="rId5"/>
    <p:sldLayoutId id="2147483703" r:id="rId6"/>
    <p:sldLayoutId id="2147483653" r:id="rId7"/>
    <p:sldLayoutId id="2147483656" r:id="rId8"/>
  </p:sldLayoutIdLst>
  <p:hf hdr="0" dt="0"/>
  <p:txStyles>
    <p:titleStyle>
      <a:lvl1pPr algn="l" rtl="0" eaLnBrk="0" fontAlgn="base" hangingPunct="0">
        <a:lnSpc>
          <a:spcPct val="125000"/>
        </a:lnSpc>
        <a:spcBef>
          <a:spcPct val="0"/>
        </a:spcBef>
        <a:spcAft>
          <a:spcPct val="0"/>
        </a:spcAft>
        <a:defRPr sz="2200" b="0" kern="1200">
          <a:solidFill>
            <a:schemeClr val="tx1"/>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p:cNvSpPr/>
          <p:nvPr/>
        </p:nvSpPr>
        <p:spPr bwMode="hidden">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pic>
        <p:nvPicPr>
          <p:cNvPr id="4" name="Bild 3" descr="20150416 tum logo blau png final.png"/>
          <p:cNvPicPr>
            <a:picLocks noChangeAspect="1"/>
          </p:cNvPicPr>
          <p:nvPr/>
        </p:nvPicPr>
        <p:blipFill>
          <a:blip r:embed="rId3"/>
          <a:stretch>
            <a:fillRect/>
          </a:stretch>
        </p:blipFill>
        <p:spPr bwMode="black">
          <a:xfrm>
            <a:off x="10963505" y="324650"/>
            <a:ext cx="799631" cy="320400"/>
          </a:xfrm>
          <a:prstGeom prst="rect">
            <a:avLst/>
          </a:prstGeom>
        </p:spPr>
      </p:pic>
      <p:sp>
        <p:nvSpPr>
          <p:cNvPr id="7" name="Foliennummernplatzhalter 4"/>
          <p:cNvSpPr>
            <a:spLocks noGrp="1"/>
          </p:cNvSpPr>
          <p:nvPr>
            <p:ph type="sldNum" sz="quarter" idx="4"/>
          </p:nvPr>
        </p:nvSpPr>
        <p:spPr>
          <a:xfrm>
            <a:off x="9033245" y="6473314"/>
            <a:ext cx="2736000" cy="365125"/>
          </a:xfrm>
          <a:prstGeom prst="rect">
            <a:avLst/>
          </a:prstGeom>
        </p:spPr>
        <p:txBody>
          <a:bodyPr vert="horz" lIns="0" tIns="45720" rIns="0" bIns="45720" rtlCol="0" anchor="ctr"/>
          <a:lstStyle>
            <a:lvl1pPr algn="r">
              <a:defRPr sz="1200">
                <a:solidFill>
                  <a:schemeClr val="bg1"/>
                </a:solidFill>
              </a:defRPr>
            </a:lvl1pPr>
          </a:lstStyle>
          <a:p>
            <a:fld id="{CE58CB1E-F828-4F11-99E0-327109AF9DA4}" type="slidenum">
              <a:rPr lang="de-DE" smtClean="0"/>
              <a:pPr/>
              <a:t>‹Nr.›</a:t>
            </a:fld>
            <a:endParaRPr lang="de-DE" dirty="0"/>
          </a:p>
        </p:txBody>
      </p:sp>
      <p:sp>
        <p:nvSpPr>
          <p:cNvPr id="8" name="Fußzeilenplatzhalter 3"/>
          <p:cNvSpPr>
            <a:spLocks noGrp="1"/>
          </p:cNvSpPr>
          <p:nvPr>
            <p:ph type="ftr" sz="quarter" idx="3"/>
          </p:nvPr>
        </p:nvSpPr>
        <p:spPr>
          <a:xfrm>
            <a:off x="414883" y="6473314"/>
            <a:ext cx="8619040" cy="365125"/>
          </a:xfrm>
          <a:prstGeom prst="rect">
            <a:avLst/>
          </a:prstGeom>
        </p:spPr>
        <p:txBody>
          <a:bodyPr vert="horz" lIns="0" tIns="45720" rIns="0" bIns="45720" rtlCol="0" anchor="ctr"/>
          <a:lstStyle>
            <a:lvl1pPr algn="l">
              <a:defRPr sz="1200">
                <a:solidFill>
                  <a:schemeClr val="bg1"/>
                </a:solidFill>
              </a:defRPr>
            </a:lvl1pPr>
          </a:lstStyle>
          <a:p>
            <a:r>
              <a:rPr lang="de-DE"/>
              <a:t>Dr. rer. nat. Erika Mustermann (TUM) | kann beliebig erweitert werden | Infos mit Strich trennen</a:t>
            </a:r>
            <a:endParaRPr lang="en-US" dirty="0"/>
          </a:p>
        </p:txBody>
      </p:sp>
    </p:spTree>
  </p:cSld>
  <p:clrMap bg1="lt1" tx1="dk1" bg2="lt2" tx2="dk2" accent1="accent1" accent2="accent2" accent3="accent3" accent4="accent4" accent5="accent5" accent6="accent6" hlink="hlink" folHlink="folHlink"/>
  <p:sldLayoutIdLst>
    <p:sldLayoutId id="2147483685" r:id="rId1"/>
  </p:sldLayoutIdLst>
  <p:hf hdr="0" dt="0"/>
  <p:txStyles>
    <p:titleStyle>
      <a:lvl1pPr algn="l" rtl="0" eaLnBrk="0" fontAlgn="base" hangingPunct="0">
        <a:lnSpc>
          <a:spcPct val="125000"/>
        </a:lnSpc>
        <a:spcBef>
          <a:spcPct val="0"/>
        </a:spcBef>
        <a:spcAft>
          <a:spcPct val="0"/>
        </a:spcAft>
        <a:defRPr sz="2200" b="0" kern="1200">
          <a:solidFill>
            <a:schemeClr val="tx1"/>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p:cNvSpPr/>
          <p:nvPr/>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solidFill>
                <a:schemeClr val="bg1"/>
              </a:solidFill>
            </a:endParaRPr>
          </a:p>
        </p:txBody>
      </p:sp>
      <p:pic>
        <p:nvPicPr>
          <p:cNvPr id="4" name="Bild 3" descr="20150416 tum logo blau png final.png"/>
          <p:cNvPicPr>
            <a:picLocks noChangeAspect="1"/>
          </p:cNvPicPr>
          <p:nvPr/>
        </p:nvPicPr>
        <p:blipFill>
          <a:blip r:embed="rId3"/>
          <a:stretch>
            <a:fillRect/>
          </a:stretch>
        </p:blipFill>
        <p:spPr bwMode="black">
          <a:xfrm>
            <a:off x="10963503" y="324650"/>
            <a:ext cx="799629" cy="320400"/>
          </a:xfrm>
          <a:prstGeom prst="rect">
            <a:avLst/>
          </a:prstGeom>
        </p:spPr>
      </p:pic>
      <p:sp>
        <p:nvSpPr>
          <p:cNvPr id="9" name="Foliennummernplatzhalter 4"/>
          <p:cNvSpPr>
            <a:spLocks noGrp="1"/>
          </p:cNvSpPr>
          <p:nvPr>
            <p:ph type="sldNum" sz="quarter" idx="4"/>
          </p:nvPr>
        </p:nvSpPr>
        <p:spPr>
          <a:xfrm>
            <a:off x="9033245" y="6473314"/>
            <a:ext cx="2736000" cy="365125"/>
          </a:xfrm>
          <a:prstGeom prst="rect">
            <a:avLst/>
          </a:prstGeom>
        </p:spPr>
        <p:txBody>
          <a:bodyPr vert="horz" lIns="0" tIns="45720" rIns="0" bIns="45720" rtlCol="0" anchor="ctr"/>
          <a:lstStyle>
            <a:lvl1pPr algn="r">
              <a:defRPr sz="1200">
                <a:solidFill>
                  <a:schemeClr val="bg1"/>
                </a:solidFill>
              </a:defRPr>
            </a:lvl1pPr>
          </a:lstStyle>
          <a:p>
            <a:fld id="{CE58CB1E-F828-4F11-99E0-327109AF9DA4}" type="slidenum">
              <a:rPr lang="de-DE" smtClean="0"/>
              <a:pPr/>
              <a:t>‹Nr.›</a:t>
            </a:fld>
            <a:endParaRPr lang="de-DE" dirty="0"/>
          </a:p>
        </p:txBody>
      </p:sp>
      <p:sp>
        <p:nvSpPr>
          <p:cNvPr id="10" name="Fußzeilenplatzhalter 3"/>
          <p:cNvSpPr>
            <a:spLocks noGrp="1"/>
          </p:cNvSpPr>
          <p:nvPr>
            <p:ph type="ftr" sz="quarter" idx="3"/>
          </p:nvPr>
        </p:nvSpPr>
        <p:spPr>
          <a:xfrm>
            <a:off x="414883" y="6473314"/>
            <a:ext cx="8619040" cy="365125"/>
          </a:xfrm>
          <a:prstGeom prst="rect">
            <a:avLst/>
          </a:prstGeom>
        </p:spPr>
        <p:txBody>
          <a:bodyPr vert="horz" lIns="0" tIns="45720" rIns="0" bIns="45720" rtlCol="0" anchor="ctr"/>
          <a:lstStyle>
            <a:lvl1pPr algn="l">
              <a:defRPr sz="1200">
                <a:solidFill>
                  <a:schemeClr val="bg1"/>
                </a:solidFill>
              </a:defRPr>
            </a:lvl1pPr>
          </a:lstStyle>
          <a:p>
            <a:r>
              <a:rPr lang="de-DE"/>
              <a:t>Dr. rer. nat. Erika Mustermann (TUM) | kann beliebig erweitert werden | Infos mit Strich trennen</a:t>
            </a:r>
            <a:endParaRPr lang="en-US" dirty="0"/>
          </a:p>
        </p:txBody>
      </p:sp>
    </p:spTree>
  </p:cSld>
  <p:clrMap bg1="lt1" tx1="dk1" bg2="lt2" tx2="dk2" accent1="accent1" accent2="accent2" accent3="accent3" accent4="accent4" accent5="accent5" accent6="accent6" hlink="hlink" folHlink="folHlink"/>
  <p:sldLayoutIdLst>
    <p:sldLayoutId id="2147483698" r:id="rId1"/>
  </p:sldLayoutIdLst>
  <p:hf hdr="0" dt="0"/>
  <p:txStyles>
    <p:titleStyle>
      <a:lvl1pPr algn="l" rtl="0" eaLnBrk="0" fontAlgn="base" hangingPunct="0">
        <a:lnSpc>
          <a:spcPct val="125000"/>
        </a:lnSpc>
        <a:spcBef>
          <a:spcPct val="0"/>
        </a:spcBef>
        <a:spcAft>
          <a:spcPct val="0"/>
        </a:spcAft>
        <a:defRPr sz="2200" b="0" kern="1200">
          <a:solidFill>
            <a:schemeClr val="tx1"/>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mailto:kovryga@hfm.tum.de" TargetMode="External"/><Relationship Id="rId7"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mailto:khaloian@hfm.tum.de" TargetMode="External"/><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p>
            <a:fld id="{CE58CB1E-F828-4F11-99E0-327109AF9DA4}" type="slidenum">
              <a:rPr lang="de-DE" smtClean="0"/>
              <a:pPr/>
              <a:t>1</a:t>
            </a:fld>
            <a:endParaRPr lang="de-DE" dirty="0"/>
          </a:p>
        </p:txBody>
      </p:sp>
      <p:sp>
        <p:nvSpPr>
          <p:cNvPr id="3" name="Titel 2"/>
          <p:cNvSpPr>
            <a:spLocks noGrp="1"/>
          </p:cNvSpPr>
          <p:nvPr>
            <p:ph type="title"/>
          </p:nvPr>
        </p:nvSpPr>
        <p:spPr>
          <a:xfrm>
            <a:off x="451612" y="994335"/>
            <a:ext cx="9270490" cy="820738"/>
          </a:xfrm>
          <a:prstGeom prst="rect">
            <a:avLst/>
          </a:prstGeom>
        </p:spPr>
        <p:txBody>
          <a:bodyPr/>
          <a:lstStyle/>
          <a:p>
            <a:r>
              <a:rPr lang="en-US" dirty="0"/>
              <a:t>Augmented reality for quality assessment of timber boards</a:t>
            </a:r>
            <a:endParaRPr lang="de-DE" b="1" dirty="0"/>
          </a:p>
        </p:txBody>
      </p:sp>
      <p:pic>
        <p:nvPicPr>
          <p:cNvPr id="7" name="Picture 2">
            <a:extLst>
              <a:ext uri="{FF2B5EF4-FFF2-40B4-BE49-F238E27FC236}">
                <a16:creationId xmlns:a16="http://schemas.microsoft.com/office/drawing/2014/main" id="{267A098B-BD71-4BD2-A818-BC0F2C4A2CF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22626" y="331321"/>
            <a:ext cx="401708" cy="322017"/>
          </a:xfrm>
          <a:prstGeom prst="rect">
            <a:avLst/>
          </a:prstGeom>
          <a:noFill/>
          <a:extLst>
            <a:ext uri="{909E8E84-426E-40DD-AFC4-6F175D3DCCD1}">
              <a14:hiddenFill xmlns:a14="http://schemas.microsoft.com/office/drawing/2010/main">
                <a:solidFill>
                  <a:srgbClr val="FFFFFF"/>
                </a:solidFill>
              </a14:hiddenFill>
            </a:ext>
          </a:extLst>
        </p:spPr>
      </p:pic>
      <p:sp>
        <p:nvSpPr>
          <p:cNvPr id="19" name="Abgerundetes Rechteck 1">
            <a:extLst>
              <a:ext uri="{FF2B5EF4-FFF2-40B4-BE49-F238E27FC236}">
                <a16:creationId xmlns:a16="http://schemas.microsoft.com/office/drawing/2014/main" id="{7352B7F5-C8DB-4163-AC51-FBD3AD67C425}"/>
              </a:ext>
            </a:extLst>
          </p:cNvPr>
          <p:cNvSpPr/>
          <p:nvPr/>
        </p:nvSpPr>
        <p:spPr bwMode="auto">
          <a:xfrm>
            <a:off x="9709334" y="1095963"/>
            <a:ext cx="2294881" cy="1099399"/>
          </a:xfrm>
          <a:prstGeom prst="roundRect">
            <a:avLst/>
          </a:prstGeom>
          <a:solidFill>
            <a:srgbClr val="FFFFFF"/>
          </a:solidFill>
          <a:ln w="38100" cap="flat" cmpd="sng" algn="ctr">
            <a:solidFill>
              <a:srgbClr val="FFFFFF"/>
            </a:solidFill>
            <a:prstDash val="solid"/>
            <a:headEnd type="none" w="med" len="med"/>
            <a:tailEnd type="none" w="med" len="med"/>
          </a:ln>
          <a:effectLst>
            <a:glow rad="63500">
              <a:srgbClr val="E2E2E2">
                <a:satMod val="175000"/>
                <a:alpha val="40000"/>
              </a:srgbClr>
            </a:glow>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algn="ctr" eaLnBrk="0" fontAlgn="auto" hangingPunct="0">
              <a:spcBef>
                <a:spcPts val="0"/>
              </a:spcBef>
              <a:spcAft>
                <a:spcPts val="0"/>
              </a:spcAft>
              <a:defRPr/>
            </a:pPr>
            <a:r>
              <a:rPr lang="de-DE" sz="1400" b="1" kern="0" dirty="0">
                <a:solidFill>
                  <a:srgbClr val="000000"/>
                </a:solidFill>
                <a:latin typeface="Arial"/>
                <a:cs typeface="+mn-cs"/>
              </a:rPr>
              <a:t>Project </a:t>
            </a:r>
            <a:r>
              <a:rPr lang="de-DE" sz="1400" b="1" kern="0" dirty="0" err="1">
                <a:solidFill>
                  <a:srgbClr val="000000"/>
                </a:solidFill>
                <a:latin typeface="Arial"/>
                <a:cs typeface="+mn-cs"/>
              </a:rPr>
              <a:t>Characteristics</a:t>
            </a:r>
            <a:endParaRPr lang="de-DE" sz="1400" b="1" kern="0" dirty="0">
              <a:solidFill>
                <a:srgbClr val="000000"/>
              </a:solidFill>
              <a:latin typeface="Arial"/>
              <a:cs typeface="+mn-cs"/>
            </a:endParaRPr>
          </a:p>
        </p:txBody>
      </p:sp>
      <p:sp>
        <p:nvSpPr>
          <p:cNvPr id="28" name="Textfeld 7">
            <a:extLst>
              <a:ext uri="{FF2B5EF4-FFF2-40B4-BE49-F238E27FC236}">
                <a16:creationId xmlns:a16="http://schemas.microsoft.com/office/drawing/2014/main" id="{DAD9195D-747A-43B7-BA5B-85EC96B04487}"/>
              </a:ext>
            </a:extLst>
          </p:cNvPr>
          <p:cNvSpPr txBox="1">
            <a:spLocks noChangeArrowheads="1"/>
          </p:cNvSpPr>
          <p:nvPr/>
        </p:nvSpPr>
        <p:spPr bwMode="auto">
          <a:xfrm>
            <a:off x="9852317" y="1364365"/>
            <a:ext cx="13049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l"/>
            <a:r>
              <a:rPr lang="de-DE" sz="1200" dirty="0"/>
              <a:t>Modeling:</a:t>
            </a:r>
          </a:p>
          <a:p>
            <a:pPr algn="l"/>
            <a:r>
              <a:rPr lang="de-DE" sz="1200" dirty="0" err="1"/>
              <a:t>Mathematics</a:t>
            </a:r>
            <a:r>
              <a:rPr lang="de-DE" sz="1200" dirty="0"/>
              <a:t>:</a:t>
            </a:r>
          </a:p>
          <a:p>
            <a:pPr algn="l"/>
            <a:r>
              <a:rPr lang="de-DE" sz="1200" dirty="0" err="1"/>
              <a:t>Programming</a:t>
            </a:r>
            <a:r>
              <a:rPr lang="de-DE" sz="1200" dirty="0"/>
              <a:t>:</a:t>
            </a:r>
          </a:p>
          <a:p>
            <a:pPr algn="l"/>
            <a:r>
              <a:rPr lang="de-DE" sz="1200" dirty="0"/>
              <a:t>Science:     </a:t>
            </a:r>
          </a:p>
        </p:txBody>
      </p:sp>
      <p:sp>
        <p:nvSpPr>
          <p:cNvPr id="62" name="Fußzeilenplatzhalter 4"/>
          <p:cNvSpPr>
            <a:spLocks noGrp="1"/>
          </p:cNvSpPr>
          <p:nvPr>
            <p:ph type="ftr" sz="quarter" idx="12"/>
          </p:nvPr>
        </p:nvSpPr>
        <p:spPr>
          <a:xfrm>
            <a:off x="269452" y="6290751"/>
            <a:ext cx="8281793" cy="365125"/>
          </a:xfrm>
        </p:spPr>
        <p:txBody>
          <a:bodyPr/>
          <a:lstStyle/>
          <a:p>
            <a:r>
              <a:rPr lang="de-DE" dirty="0"/>
              <a:t>Andriy Kovryga, Wood Technology, </a:t>
            </a:r>
            <a:r>
              <a:rPr lang="de-DE" dirty="0">
                <a:hlinkClick r:id="rId3"/>
              </a:rPr>
              <a:t>kovryga@hfm.tum.de</a:t>
            </a:r>
            <a:endParaRPr lang="de-DE" dirty="0"/>
          </a:p>
          <a:p>
            <a:r>
              <a:rPr lang="de-DE" dirty="0"/>
              <a:t>Ani Khaloian, Wood Technology, </a:t>
            </a:r>
            <a:r>
              <a:rPr lang="de-DE" dirty="0">
                <a:hlinkClick r:id="rId4"/>
              </a:rPr>
              <a:t>khaloian@hfm.tum.de</a:t>
            </a:r>
            <a:endParaRPr lang="de-DE" dirty="0"/>
          </a:p>
          <a:p>
            <a:r>
              <a:rPr lang="de-DE" dirty="0"/>
              <a:t>Prof. Jan-Willem van de Kuilen, Wood Technology, vandekuilen@hfm.tum.de</a:t>
            </a:r>
            <a:endParaRPr lang="en-US" dirty="0"/>
          </a:p>
        </p:txBody>
      </p:sp>
      <p:sp>
        <p:nvSpPr>
          <p:cNvPr id="2" name="Rectangle 1">
            <a:extLst>
              <a:ext uri="{FF2B5EF4-FFF2-40B4-BE49-F238E27FC236}">
                <a16:creationId xmlns:a16="http://schemas.microsoft.com/office/drawing/2014/main" id="{B7E4622C-87FA-4907-A15F-7A3A93ABE843}"/>
              </a:ext>
            </a:extLst>
          </p:cNvPr>
          <p:cNvSpPr/>
          <p:nvPr/>
        </p:nvSpPr>
        <p:spPr>
          <a:xfrm>
            <a:off x="321397" y="1859811"/>
            <a:ext cx="7519265" cy="3639458"/>
          </a:xfrm>
          <a:prstGeom prst="rect">
            <a:avLst/>
          </a:prstGeom>
        </p:spPr>
        <p:txBody>
          <a:bodyPr wrap="square">
            <a:spAutoFit/>
          </a:bodyPr>
          <a:lstStyle/>
          <a:p>
            <a:endParaRPr lang="en-US" sz="1400" b="1" dirty="0"/>
          </a:p>
          <a:p>
            <a:pPr algn="just">
              <a:spcAft>
                <a:spcPts val="0"/>
              </a:spcAft>
            </a:pPr>
            <a:r>
              <a:rPr lang="en-US" dirty="0"/>
              <a:t>Evaluating mechanical properties of timber boards is an important task for the growing usage of this material in engineering application. Due to the high natural scatter of this material as well as its high amount of anisotropy and heterogeneity, different technologies should be used for evaluation of this material. Up to now this process is done manually, by measuring the coordinates of each imperfection at the lab. One possible way for reconstruction of timber boards is the usage of glasses.</a:t>
            </a:r>
          </a:p>
          <a:p>
            <a:pPr algn="just">
              <a:spcAft>
                <a:spcPts val="0"/>
              </a:spcAft>
            </a:pPr>
            <a:endParaRPr lang="en-US" dirty="0"/>
          </a:p>
          <a:p>
            <a:pPr algn="just">
              <a:lnSpc>
                <a:spcPts val="1500"/>
              </a:lnSpc>
              <a:spcAft>
                <a:spcPts val="0"/>
              </a:spcAft>
            </a:pPr>
            <a:endParaRPr lang="en-US" dirty="0"/>
          </a:p>
          <a:p>
            <a:pPr algn="just">
              <a:spcAft>
                <a:spcPts val="0"/>
              </a:spcAft>
            </a:pPr>
            <a:r>
              <a:rPr lang="de-DE" dirty="0" err="1"/>
              <a:t>Your</a:t>
            </a:r>
            <a:r>
              <a:rPr lang="de-DE" dirty="0"/>
              <a:t> </a:t>
            </a:r>
            <a:r>
              <a:rPr lang="de-DE" dirty="0" err="1"/>
              <a:t>tasks</a:t>
            </a:r>
            <a:r>
              <a:rPr lang="de-DE" dirty="0"/>
              <a:t> in </a:t>
            </a:r>
            <a:r>
              <a:rPr lang="de-DE" dirty="0" err="1"/>
              <a:t>this</a:t>
            </a:r>
            <a:r>
              <a:rPr lang="de-DE" dirty="0"/>
              <a:t> </a:t>
            </a:r>
            <a:r>
              <a:rPr lang="de-DE" dirty="0" err="1"/>
              <a:t>project</a:t>
            </a:r>
            <a:r>
              <a:rPr lang="de-DE" dirty="0"/>
              <a:t> </a:t>
            </a:r>
            <a:r>
              <a:rPr lang="de-DE" dirty="0" err="1"/>
              <a:t>would</a:t>
            </a:r>
            <a:r>
              <a:rPr lang="de-DE" dirty="0"/>
              <a:t> </a:t>
            </a:r>
            <a:r>
              <a:rPr lang="de-DE" dirty="0" err="1"/>
              <a:t>be</a:t>
            </a:r>
            <a:r>
              <a:rPr lang="de-DE" dirty="0"/>
              <a:t>:</a:t>
            </a:r>
          </a:p>
          <a:p>
            <a:pPr marL="285750" indent="-285750">
              <a:buFont typeface="Arial" panose="020B0604020202020204" pitchFamily="34" charset="0"/>
              <a:buChar char="•"/>
            </a:pPr>
            <a:r>
              <a:rPr lang="en-US" sz="1400" dirty="0"/>
              <a:t>Evaluation of the images/videos from the glasses</a:t>
            </a:r>
          </a:p>
          <a:p>
            <a:pPr marL="285750" indent="-285750">
              <a:buFont typeface="Arial" panose="020B0604020202020204" pitchFamily="34" charset="0"/>
              <a:buChar char="•"/>
            </a:pPr>
            <a:r>
              <a:rPr lang="en-US" sz="1400" dirty="0"/>
              <a:t>Registration of the imperfections</a:t>
            </a:r>
          </a:p>
          <a:p>
            <a:pPr marL="285750" indent="-285750">
              <a:buFont typeface="Arial" panose="020B0604020202020204" pitchFamily="34" charset="0"/>
              <a:buChar char="•"/>
            </a:pPr>
            <a:r>
              <a:rPr lang="en-US" sz="1400" dirty="0"/>
              <a:t>3D-Reconstruction of the boards with imperfections</a:t>
            </a:r>
          </a:p>
        </p:txBody>
      </p:sp>
      <p:sp>
        <p:nvSpPr>
          <p:cNvPr id="9" name="Rechteck 8"/>
          <p:cNvSpPr/>
          <p:nvPr/>
        </p:nvSpPr>
        <p:spPr>
          <a:xfrm>
            <a:off x="8746628" y="2918238"/>
            <a:ext cx="1066953" cy="100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a:p>
            <a:pPr algn="ctr">
              <a:lnSpc>
                <a:spcPct val="114000"/>
              </a:lnSpc>
            </a:pPr>
            <a:endParaRPr lang="de-DE" dirty="0"/>
          </a:p>
          <a:p>
            <a:pPr algn="ctr">
              <a:lnSpc>
                <a:spcPct val="114000"/>
              </a:lnSpc>
            </a:pPr>
            <a:endParaRPr lang="de-DE" dirty="0"/>
          </a:p>
          <a:p>
            <a:pPr algn="ctr">
              <a:lnSpc>
                <a:spcPct val="114000"/>
              </a:lnSpc>
            </a:pPr>
            <a:endParaRPr lang="de-DE" dirty="0"/>
          </a:p>
        </p:txBody>
      </p:sp>
      <p:sp>
        <p:nvSpPr>
          <p:cNvPr id="33" name="Rechteck 32">
            <a:extLst>
              <a:ext uri="{FF2B5EF4-FFF2-40B4-BE49-F238E27FC236}">
                <a16:creationId xmlns:a16="http://schemas.microsoft.com/office/drawing/2014/main" id="{DF804EA6-3B40-4D4A-B02E-DB7A37405B85}"/>
              </a:ext>
            </a:extLst>
          </p:cNvPr>
          <p:cNvSpPr/>
          <p:nvPr/>
        </p:nvSpPr>
        <p:spPr>
          <a:xfrm>
            <a:off x="11022252" y="1458597"/>
            <a:ext cx="736281" cy="125199"/>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en-US" dirty="0"/>
          </a:p>
        </p:txBody>
      </p:sp>
      <p:sp>
        <p:nvSpPr>
          <p:cNvPr id="34" name="Rechteck 33">
            <a:extLst>
              <a:ext uri="{FF2B5EF4-FFF2-40B4-BE49-F238E27FC236}">
                <a16:creationId xmlns:a16="http://schemas.microsoft.com/office/drawing/2014/main" id="{5E73CBAF-65AF-4754-BC80-9C17115A9833}"/>
              </a:ext>
            </a:extLst>
          </p:cNvPr>
          <p:cNvSpPr/>
          <p:nvPr/>
        </p:nvSpPr>
        <p:spPr>
          <a:xfrm>
            <a:off x="11022252" y="1458597"/>
            <a:ext cx="398783" cy="1251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en-US" dirty="0"/>
          </a:p>
        </p:txBody>
      </p:sp>
      <p:sp>
        <p:nvSpPr>
          <p:cNvPr id="35" name="Rechteck 34">
            <a:extLst>
              <a:ext uri="{FF2B5EF4-FFF2-40B4-BE49-F238E27FC236}">
                <a16:creationId xmlns:a16="http://schemas.microsoft.com/office/drawing/2014/main" id="{6EB8C20C-CD61-426E-9D3B-412283CAA460}"/>
              </a:ext>
            </a:extLst>
          </p:cNvPr>
          <p:cNvSpPr/>
          <p:nvPr/>
        </p:nvSpPr>
        <p:spPr>
          <a:xfrm>
            <a:off x="11022252" y="1633857"/>
            <a:ext cx="736281" cy="125199"/>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en-US" dirty="0"/>
          </a:p>
        </p:txBody>
      </p:sp>
      <p:sp>
        <p:nvSpPr>
          <p:cNvPr id="36" name="Rechteck 35">
            <a:extLst>
              <a:ext uri="{FF2B5EF4-FFF2-40B4-BE49-F238E27FC236}">
                <a16:creationId xmlns:a16="http://schemas.microsoft.com/office/drawing/2014/main" id="{F6C25DE1-FC14-4601-849D-31B4DE8E9D6C}"/>
              </a:ext>
            </a:extLst>
          </p:cNvPr>
          <p:cNvSpPr/>
          <p:nvPr/>
        </p:nvSpPr>
        <p:spPr>
          <a:xfrm>
            <a:off x="11022254" y="1633858"/>
            <a:ext cx="219488" cy="1251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en-US" dirty="0"/>
          </a:p>
        </p:txBody>
      </p:sp>
      <p:sp>
        <p:nvSpPr>
          <p:cNvPr id="37" name="Rechteck 36">
            <a:extLst>
              <a:ext uri="{FF2B5EF4-FFF2-40B4-BE49-F238E27FC236}">
                <a16:creationId xmlns:a16="http://schemas.microsoft.com/office/drawing/2014/main" id="{70DD1872-7098-4F59-9E72-F0419C4142B8}"/>
              </a:ext>
            </a:extLst>
          </p:cNvPr>
          <p:cNvSpPr/>
          <p:nvPr/>
        </p:nvSpPr>
        <p:spPr>
          <a:xfrm>
            <a:off x="11017501" y="1821231"/>
            <a:ext cx="736281" cy="125199"/>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en-US" dirty="0"/>
          </a:p>
        </p:txBody>
      </p:sp>
      <p:sp>
        <p:nvSpPr>
          <p:cNvPr id="38" name="Rechteck 37">
            <a:extLst>
              <a:ext uri="{FF2B5EF4-FFF2-40B4-BE49-F238E27FC236}">
                <a16:creationId xmlns:a16="http://schemas.microsoft.com/office/drawing/2014/main" id="{0DB7908D-3ABA-49D1-A5AA-B4A853BF3FE3}"/>
              </a:ext>
            </a:extLst>
          </p:cNvPr>
          <p:cNvSpPr/>
          <p:nvPr/>
        </p:nvSpPr>
        <p:spPr>
          <a:xfrm>
            <a:off x="11017502" y="1821232"/>
            <a:ext cx="573272" cy="1251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en-US" dirty="0"/>
          </a:p>
        </p:txBody>
      </p:sp>
      <p:sp>
        <p:nvSpPr>
          <p:cNvPr id="39" name="Rechteck 38">
            <a:extLst>
              <a:ext uri="{FF2B5EF4-FFF2-40B4-BE49-F238E27FC236}">
                <a16:creationId xmlns:a16="http://schemas.microsoft.com/office/drawing/2014/main" id="{EE1023DB-8573-46E6-9CE3-0A1D38FC8175}"/>
              </a:ext>
            </a:extLst>
          </p:cNvPr>
          <p:cNvSpPr/>
          <p:nvPr/>
        </p:nvSpPr>
        <p:spPr>
          <a:xfrm>
            <a:off x="11017501" y="1996491"/>
            <a:ext cx="736281" cy="125199"/>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en-US" dirty="0"/>
          </a:p>
        </p:txBody>
      </p:sp>
      <p:sp>
        <p:nvSpPr>
          <p:cNvPr id="40" name="Rechteck 39">
            <a:extLst>
              <a:ext uri="{FF2B5EF4-FFF2-40B4-BE49-F238E27FC236}">
                <a16:creationId xmlns:a16="http://schemas.microsoft.com/office/drawing/2014/main" id="{BE504271-7203-487D-B6CB-BB2EDF47D593}"/>
              </a:ext>
            </a:extLst>
          </p:cNvPr>
          <p:cNvSpPr/>
          <p:nvPr/>
        </p:nvSpPr>
        <p:spPr>
          <a:xfrm>
            <a:off x="11017502" y="1996492"/>
            <a:ext cx="224240" cy="1251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en-US" dirty="0"/>
          </a:p>
        </p:txBody>
      </p:sp>
      <p:grpSp>
        <p:nvGrpSpPr>
          <p:cNvPr id="12" name="Gruppieren 11"/>
          <p:cNvGrpSpPr/>
          <p:nvPr/>
        </p:nvGrpSpPr>
        <p:grpSpPr>
          <a:xfrm>
            <a:off x="5459833" y="2427012"/>
            <a:ext cx="6498350" cy="4114208"/>
            <a:chOff x="5459833" y="2427012"/>
            <a:chExt cx="6498350" cy="4114208"/>
          </a:xfrm>
        </p:grpSpPr>
        <p:pic>
          <p:nvPicPr>
            <p:cNvPr id="5" name="Grafik 4"/>
            <p:cNvPicPr>
              <a:picLocks noChangeAspect="1"/>
            </p:cNvPicPr>
            <p:nvPr/>
          </p:nvPicPr>
          <p:blipFill>
            <a:blip r:embed="rId5"/>
            <a:stretch>
              <a:fillRect/>
            </a:stretch>
          </p:blipFill>
          <p:spPr>
            <a:xfrm rot="2572036">
              <a:off x="9805874" y="3010690"/>
              <a:ext cx="2152309" cy="1294067"/>
            </a:xfrm>
            <a:prstGeom prst="rect">
              <a:avLst/>
            </a:prstGeom>
          </p:spPr>
        </p:pic>
        <p:grpSp>
          <p:nvGrpSpPr>
            <p:cNvPr id="11" name="Gruppieren 10"/>
            <p:cNvGrpSpPr/>
            <p:nvPr/>
          </p:nvGrpSpPr>
          <p:grpSpPr>
            <a:xfrm>
              <a:off x="7894848" y="2427012"/>
              <a:ext cx="2068602" cy="1654350"/>
              <a:chOff x="9549198" y="3081296"/>
              <a:chExt cx="1850069" cy="2070771"/>
            </a:xfrm>
          </p:grpSpPr>
          <p:pic>
            <p:nvPicPr>
              <p:cNvPr id="20" name="Grafik 19"/>
              <p:cNvPicPr>
                <a:picLocks noChangeAspect="1"/>
              </p:cNvPicPr>
              <p:nvPr/>
            </p:nvPicPr>
            <p:blipFill rotWithShape="1">
              <a:blip r:embed="rId6"/>
              <a:srcRect l="23246"/>
              <a:stretch/>
            </p:blipFill>
            <p:spPr bwMode="auto">
              <a:xfrm>
                <a:off x="9549198" y="3081296"/>
                <a:ext cx="1850069" cy="2070771"/>
              </a:xfrm>
              <a:prstGeom prst="rect">
                <a:avLst/>
              </a:prstGeom>
            </p:spPr>
          </p:pic>
          <p:sp>
            <p:nvSpPr>
              <p:cNvPr id="10" name="Multiplizieren 9"/>
              <p:cNvSpPr/>
              <p:nvPr/>
            </p:nvSpPr>
            <p:spPr>
              <a:xfrm>
                <a:off x="9803509" y="3908686"/>
                <a:ext cx="918279" cy="1106452"/>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grpSp>
        <p:pic>
          <p:nvPicPr>
            <p:cNvPr id="23"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1698" y="4614003"/>
              <a:ext cx="6289859" cy="889596"/>
            </a:xfrm>
            <a:prstGeom prst="rect">
              <a:avLst/>
            </a:prstGeom>
          </p:spPr>
        </p:pic>
        <p:pic>
          <p:nvPicPr>
            <p:cNvPr id="24" name="Picture 3"/>
            <p:cNvPicPr>
              <a:picLocks noChangeAspect="1"/>
            </p:cNvPicPr>
            <p:nvPr/>
          </p:nvPicPr>
          <p:blipFill>
            <a:blip r:embed="rId8"/>
            <a:stretch>
              <a:fillRect/>
            </a:stretch>
          </p:blipFill>
          <p:spPr>
            <a:xfrm>
              <a:off x="5459833" y="5577344"/>
              <a:ext cx="6404055" cy="963876"/>
            </a:xfrm>
            <a:prstGeom prst="rect">
              <a:avLst/>
            </a:prstGeom>
          </p:spPr>
        </p:pic>
      </p:grpSp>
      <p:pic>
        <p:nvPicPr>
          <p:cNvPr id="13" name="Grafik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0489" y="3728494"/>
            <a:ext cx="1020173" cy="510087"/>
          </a:xfrm>
          <a:prstGeom prst="rect">
            <a:avLst/>
          </a:prstGeom>
        </p:spPr>
      </p:pic>
      <p:grpSp>
        <p:nvGrpSpPr>
          <p:cNvPr id="14" name="Gruppieren 13"/>
          <p:cNvGrpSpPr/>
          <p:nvPr/>
        </p:nvGrpSpPr>
        <p:grpSpPr>
          <a:xfrm>
            <a:off x="7330789" y="4131501"/>
            <a:ext cx="3384624" cy="260219"/>
            <a:chOff x="7330789" y="4131501"/>
            <a:chExt cx="4100788" cy="393861"/>
          </a:xfrm>
        </p:grpSpPr>
        <p:cxnSp>
          <p:nvCxnSpPr>
            <p:cNvPr id="29" name="Gerader Verbinder 28"/>
            <p:cNvCxnSpPr/>
            <p:nvPr/>
          </p:nvCxnSpPr>
          <p:spPr>
            <a:xfrm>
              <a:off x="7338284" y="4131501"/>
              <a:ext cx="0" cy="3863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p:nvCxnSpPr>
          <p:spPr>
            <a:xfrm>
              <a:off x="7330789" y="4517867"/>
              <a:ext cx="40983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flipV="1">
              <a:off x="11426614" y="4304076"/>
              <a:ext cx="4963" cy="2212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2495839"/>
      </p:ext>
    </p:extLst>
  </p:cSld>
  <p:clrMapOvr>
    <a:masterClrMapping/>
  </p:clrMapOvr>
</p:sld>
</file>

<file path=ppt/theme/theme1.xml><?xml version="1.0" encoding="utf-8"?>
<a:theme xmlns:a="http://schemas.openxmlformats.org/drawingml/2006/main" name="160104_TUM_Praesentation_p_v1">
  <a:themeElements>
    <a:clrScheme name="TUM">
      <a:dk1>
        <a:sysClr val="windowText" lastClr="000000"/>
      </a:dk1>
      <a:lt1>
        <a:sysClr val="window" lastClr="FFFFFF"/>
      </a:lt1>
      <a:dk2>
        <a:srgbClr val="0065BD"/>
      </a:dk2>
      <a:lt2>
        <a:srgbClr val="EEECE1"/>
      </a:lt2>
      <a:accent1>
        <a:srgbClr val="005293"/>
      </a:accent1>
      <a:accent2>
        <a:srgbClr val="98C6EA"/>
      </a:accent2>
      <a:accent3>
        <a:srgbClr val="64A0C8"/>
      </a:accent3>
      <a:accent4>
        <a:srgbClr val="DAD7CB"/>
      </a:accent4>
      <a:accent5>
        <a:srgbClr val="A2AD00"/>
      </a:accent5>
      <a:accent6>
        <a:srgbClr val="E37222"/>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theme>
</file>

<file path=ppt/theme/theme2.xml><?xml version="1.0" encoding="utf-8"?>
<a:theme xmlns:a="http://schemas.openxmlformats.org/drawingml/2006/main" name="Titel 2">
  <a:themeElements>
    <a:clrScheme name="TUM">
      <a:dk1>
        <a:sysClr val="windowText" lastClr="000000"/>
      </a:dk1>
      <a:lt1>
        <a:sysClr val="window" lastClr="FFFFFF"/>
      </a:lt1>
      <a:dk2>
        <a:srgbClr val="0065BD"/>
      </a:dk2>
      <a:lt2>
        <a:srgbClr val="EEECE1"/>
      </a:lt2>
      <a:accent1>
        <a:srgbClr val="005293"/>
      </a:accent1>
      <a:accent2>
        <a:srgbClr val="98C6EA"/>
      </a:accent2>
      <a:accent3>
        <a:srgbClr val="64A0C8"/>
      </a:accent3>
      <a:accent4>
        <a:srgbClr val="DAD7CB"/>
      </a:accent4>
      <a:accent5>
        <a:srgbClr val="A2AD00"/>
      </a:accent5>
      <a:accent6>
        <a:srgbClr val="E37222"/>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theme>
</file>

<file path=ppt/theme/theme3.xml><?xml version="1.0" encoding="utf-8"?>
<a:theme xmlns:a="http://schemas.openxmlformats.org/drawingml/2006/main" name="Titel 3">
  <a:themeElements>
    <a:clrScheme name="TUM">
      <a:dk1>
        <a:sysClr val="windowText" lastClr="000000"/>
      </a:dk1>
      <a:lt1>
        <a:sysClr val="window" lastClr="FFFFFF"/>
      </a:lt1>
      <a:dk2>
        <a:srgbClr val="0065BD"/>
      </a:dk2>
      <a:lt2>
        <a:srgbClr val="EEECE1"/>
      </a:lt2>
      <a:accent1>
        <a:srgbClr val="005293"/>
      </a:accent1>
      <a:accent2>
        <a:srgbClr val="98C6EA"/>
      </a:accent2>
      <a:accent3>
        <a:srgbClr val="64A0C8"/>
      </a:accent3>
      <a:accent4>
        <a:srgbClr val="DAD7CB"/>
      </a:accent4>
      <a:accent5>
        <a:srgbClr val="A2AD00"/>
      </a:accent5>
      <a:accent6>
        <a:srgbClr val="E37222"/>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theme>
</file>

<file path=ppt/theme/theme4.xml><?xml version="1.0" encoding="utf-8"?>
<a:theme xmlns:a="http://schemas.openxmlformats.org/drawingml/2006/main" name="Inhalt">
  <a:themeElements>
    <a:clrScheme name="TUM">
      <a:dk1>
        <a:sysClr val="windowText" lastClr="000000"/>
      </a:dk1>
      <a:lt1>
        <a:sysClr val="window" lastClr="FFFFFF"/>
      </a:lt1>
      <a:dk2>
        <a:srgbClr val="003359"/>
      </a:dk2>
      <a:lt2>
        <a:srgbClr val="0065BD"/>
      </a:lt2>
      <a:accent1>
        <a:srgbClr val="005293"/>
      </a:accent1>
      <a:accent2>
        <a:srgbClr val="64A0C8"/>
      </a:accent2>
      <a:accent3>
        <a:srgbClr val="98C6EA"/>
      </a:accent3>
      <a:accent4>
        <a:srgbClr val="A2AD00"/>
      </a:accent4>
      <a:accent5>
        <a:srgbClr val="E37222"/>
      </a:accent5>
      <a:accent6>
        <a:srgbClr val="DAD7CB"/>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theme>
</file>

<file path=ppt/theme/theme5.xml><?xml version="1.0" encoding="utf-8"?>
<a:theme xmlns:a="http://schemas.openxmlformats.org/drawingml/2006/main" name="Kapiteltrenner blau">
  <a:themeElements>
    <a:clrScheme name="TUM">
      <a:dk1>
        <a:sysClr val="windowText" lastClr="000000"/>
      </a:dk1>
      <a:lt1>
        <a:sysClr val="window" lastClr="FFFFFF"/>
      </a:lt1>
      <a:dk2>
        <a:srgbClr val="0065BD"/>
      </a:dk2>
      <a:lt2>
        <a:srgbClr val="EEECE1"/>
      </a:lt2>
      <a:accent1>
        <a:srgbClr val="005293"/>
      </a:accent1>
      <a:accent2>
        <a:srgbClr val="98C6EA"/>
      </a:accent2>
      <a:accent3>
        <a:srgbClr val="64A0C8"/>
      </a:accent3>
      <a:accent4>
        <a:srgbClr val="DAD7CB"/>
      </a:accent4>
      <a:accent5>
        <a:srgbClr val="A2AD00"/>
      </a:accent5>
      <a:accent6>
        <a:srgbClr val="E37222"/>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theme>
</file>

<file path=ppt/theme/theme6.xml><?xml version="1.0" encoding="utf-8"?>
<a:theme xmlns:a="http://schemas.openxmlformats.org/drawingml/2006/main" name="Kapiteltrenner schwarz">
  <a:themeElements>
    <a:clrScheme name="TUM">
      <a:dk1>
        <a:sysClr val="windowText" lastClr="000000"/>
      </a:dk1>
      <a:lt1>
        <a:sysClr val="window" lastClr="FFFFFF"/>
      </a:lt1>
      <a:dk2>
        <a:srgbClr val="0065BD"/>
      </a:dk2>
      <a:lt2>
        <a:srgbClr val="EEECE1"/>
      </a:lt2>
      <a:accent1>
        <a:srgbClr val="005293"/>
      </a:accent1>
      <a:accent2>
        <a:srgbClr val="98C6EA"/>
      </a:accent2>
      <a:accent3>
        <a:srgbClr val="64A0C8"/>
      </a:accent3>
      <a:accent4>
        <a:srgbClr val="DAD7CB"/>
      </a:accent4>
      <a:accent5>
        <a:srgbClr val="A2AD00"/>
      </a:accent5>
      <a:accent6>
        <a:srgbClr val="E37222"/>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theme>
</file>

<file path=ppt/theme/theme7.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TUM_Praesentation_p_v1</Template>
  <TotalTime>0</TotalTime>
  <Words>175</Words>
  <Application>Microsoft Office PowerPoint</Application>
  <PresentationFormat>Breitbild</PresentationFormat>
  <Paragraphs>20</Paragraphs>
  <Slides>1</Slides>
  <Notes>0</Notes>
  <HiddenSlides>0</HiddenSlides>
  <MMClips>0</MMClips>
  <ScaleCrop>false</ScaleCrop>
  <HeadingPairs>
    <vt:vector size="6" baseType="variant">
      <vt:variant>
        <vt:lpstr>Verwendete Schriftarten</vt:lpstr>
      </vt:variant>
      <vt:variant>
        <vt:i4>5</vt:i4>
      </vt:variant>
      <vt:variant>
        <vt:lpstr>Design</vt:lpstr>
      </vt:variant>
      <vt:variant>
        <vt:i4>6</vt:i4>
      </vt:variant>
      <vt:variant>
        <vt:lpstr>Folientitel</vt:lpstr>
      </vt:variant>
      <vt:variant>
        <vt:i4>1</vt:i4>
      </vt:variant>
    </vt:vector>
  </HeadingPairs>
  <TitlesOfParts>
    <vt:vector size="12" baseType="lpstr">
      <vt:lpstr>Arial</vt:lpstr>
      <vt:lpstr>Calibri</vt:lpstr>
      <vt:lpstr>Courier New</vt:lpstr>
      <vt:lpstr>Symbol</vt:lpstr>
      <vt:lpstr>Wingdings</vt:lpstr>
      <vt:lpstr>160104_TUM_Praesentation_p_v1</vt:lpstr>
      <vt:lpstr>Titel 2</vt:lpstr>
      <vt:lpstr>Titel 3</vt:lpstr>
      <vt:lpstr>Inhalt</vt:lpstr>
      <vt:lpstr>Kapiteltrenner blau</vt:lpstr>
      <vt:lpstr>Kapiteltrenner schwarz</vt:lpstr>
      <vt:lpstr>Augmented reality for quality assessment of timber boards</vt:lpstr>
    </vt:vector>
  </TitlesOfParts>
  <Compan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Grundlage der Masterfolien</dc:title>
  <dc:creator>ga59vup</dc:creator>
  <cp:lastModifiedBy>Miguel Vega</cp:lastModifiedBy>
  <cp:revision>58</cp:revision>
  <cp:lastPrinted>2015-07-30T14:04:45Z</cp:lastPrinted>
  <dcterms:created xsi:type="dcterms:W3CDTF">2018-01-16T17:13:58Z</dcterms:created>
  <dcterms:modified xsi:type="dcterms:W3CDTF">2024-01-30T12:12:28Z</dcterms:modified>
</cp:coreProperties>
</file>