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wmf" ContentType="image/x-wmf"/>
  <Override PartName="/ppt/media/image2.png" ContentType="image/png"/>
  <Override PartName="/ppt/media/image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ild 6" descr="20150416 tum logo blau png final.png"/>
          <p:cNvPicPr/>
          <p:nvPr/>
        </p:nvPicPr>
        <p:blipFill>
          <a:blip r:embed="rId2"/>
          <a:stretch/>
        </p:blipFill>
        <p:spPr>
          <a:xfrm>
            <a:off x="10958040" y="324720"/>
            <a:ext cx="810360" cy="31968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427320" y="314280"/>
            <a:ext cx="1026540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94000"/>
              </a:lnSpc>
            </a:pPr>
            <a:r>
              <a:rPr b="0" lang="de-DE" sz="800" spc="-1" strike="noStrike">
                <a:solidFill>
                  <a:srgbClr val="0065bd"/>
                </a:solidFill>
                <a:latin typeface="Arial"/>
                <a:ea typeface="DejaVu Sans"/>
              </a:rPr>
              <a:t>Chair of Computational Modeling and Simulation</a:t>
            </a:r>
            <a:endParaRPr b="0" lang="en-GB" sz="800" spc="-1" strike="noStrike">
              <a:latin typeface="Arial"/>
            </a:endParaRPr>
          </a:p>
          <a:p>
            <a:pPr>
              <a:lnSpc>
                <a:spcPct val="94000"/>
              </a:lnSpc>
            </a:pPr>
            <a:r>
              <a:rPr b="0" lang="en-US" sz="800" spc="-1" strike="noStrike">
                <a:solidFill>
                  <a:srgbClr val="0065bd"/>
                </a:solidFill>
                <a:latin typeface="Arial"/>
                <a:ea typeface="DejaVu Sans"/>
              </a:rPr>
              <a:t>TUM School of Engineering and Design</a:t>
            </a:r>
            <a:r>
              <a:rPr b="0" lang="de-DE" sz="800" spc="-1" strike="noStrike">
                <a:solidFill>
                  <a:srgbClr val="0065bd"/>
                </a:solidFill>
                <a:latin typeface="Arial"/>
                <a:ea typeface="DejaVu Sans"/>
              </a:rPr>
              <a:t>  </a:t>
            </a:r>
            <a:endParaRPr b="0" lang="en-GB" sz="800" spc="-1" strike="noStrike">
              <a:latin typeface="Arial"/>
            </a:endParaRPr>
          </a:p>
          <a:p>
            <a:pPr>
              <a:lnSpc>
                <a:spcPct val="94000"/>
              </a:lnSpc>
            </a:pPr>
            <a:r>
              <a:rPr b="0" lang="de-DE" sz="800" spc="-1" strike="noStrike">
                <a:solidFill>
                  <a:srgbClr val="0065bd"/>
                </a:solidFill>
                <a:latin typeface="Arial"/>
                <a:ea typeface="DejaVu Sans"/>
              </a:rPr>
              <a:t>Technical University of Munich</a:t>
            </a:r>
            <a:endParaRPr b="0" lang="en-GB" sz="800" spc="-1" strike="noStrike">
              <a:latin typeface="Arial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11130120" y="6408360"/>
            <a:ext cx="766440" cy="3578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hyperlink" Target="https://github.com/kmturbulenz/mglet-base" TargetMode="External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3492000" y="1218600"/>
            <a:ext cx="7948800" cy="514332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9033120" y="6473160"/>
            <a:ext cx="2735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C23E61A-052F-4AE4-A305-E13CD4A180C4}" type="slidenum">
              <a:rPr b="0" lang="de-DE" sz="1200" spc="-1" strike="noStrike">
                <a:solidFill>
                  <a:srgbClr val="000000"/>
                </a:solidFill>
                <a:latin typeface="Arial"/>
              </a:rPr>
              <a:t>&lt;Foliennummer&gt;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451440" y="994320"/>
            <a:ext cx="8209440" cy="409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tabLst>
                <a:tab algn="l" pos="38606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Implementation of offloading the scalar transport for GPU computing in the MGLET framework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42" name="Picture 2" descr=""/>
          <p:cNvPicPr/>
          <p:nvPr/>
        </p:nvPicPr>
        <p:blipFill>
          <a:blip r:embed="rId2"/>
          <a:stretch/>
        </p:blipFill>
        <p:spPr>
          <a:xfrm>
            <a:off x="10422720" y="331200"/>
            <a:ext cx="401040" cy="321120"/>
          </a:xfrm>
          <a:prstGeom prst="rect">
            <a:avLst/>
          </a:prstGeom>
          <a:ln>
            <a:noFill/>
          </a:ln>
        </p:spPr>
      </p:pic>
      <p:sp>
        <p:nvSpPr>
          <p:cNvPr id="43" name="CustomShape 3"/>
          <p:cNvSpPr/>
          <p:nvPr/>
        </p:nvSpPr>
        <p:spPr>
          <a:xfrm>
            <a:off x="9718200" y="731880"/>
            <a:ext cx="2294280" cy="1098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ffffff"/>
            </a:solidFill>
            <a:round/>
          </a:ln>
          <a:effectLst>
            <a:glow rad="63500">
              <a:srgbClr val="e2e2e2">
                <a:alpha val="40000"/>
              </a:srgbClr>
            </a:glow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Project Characteristics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9861120" y="1000080"/>
            <a:ext cx="130428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Modeling: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Mathematics: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Programming: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Science:     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380160" y="6473160"/>
            <a:ext cx="8403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F. Schwertfirm/KM-Turbulenz/f.schwertfirm@km-turbulenz.de - S. Wenczowski/Hydromechanics/simon.wenczowski@tum.de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321480" y="1859760"/>
            <a:ext cx="8339760" cy="392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Task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Analyse and benchmark different implementation strategies</a:t>
            </a:r>
            <a:endParaRPr b="0" lang="en-GB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Identify possible bottlenecks</a:t>
            </a:r>
            <a:endParaRPr b="0" lang="en-GB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Implement GPU acceleration for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scalar transport in MGLET base</a:t>
            </a:r>
            <a:r>
              <a:rPr b="0" lang="en-US" sz="14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b="0" lang="en-GB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Successfully run a benchmark test case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276840" y="6015600"/>
            <a:ext cx="8384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[1] </a:t>
            </a:r>
            <a:r>
              <a:rPr b="0" i="1" lang="en-US" sz="1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https://github.com/kmturbulenz/mglet-base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[2]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SAE-Body at 38.89m/s; acoustic pressure on surface, isosurface of Q-criterium coloured with velocity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48" name="CustomShape 8"/>
          <p:cNvSpPr/>
          <p:nvPr/>
        </p:nvSpPr>
        <p:spPr>
          <a:xfrm>
            <a:off x="11031120" y="1094400"/>
            <a:ext cx="735480" cy="124560"/>
          </a:xfrm>
          <a:prstGeom prst="rect">
            <a:avLst/>
          </a:prstGeom>
          <a:ln w="9360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11031120" y="1094400"/>
            <a:ext cx="164520" cy="12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10"/>
          <p:cNvSpPr/>
          <p:nvPr/>
        </p:nvSpPr>
        <p:spPr>
          <a:xfrm>
            <a:off x="11031120" y="1269720"/>
            <a:ext cx="735480" cy="124560"/>
          </a:xfrm>
          <a:prstGeom prst="rect">
            <a:avLst/>
          </a:prstGeom>
          <a:ln w="9360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11031120" y="1269720"/>
            <a:ext cx="308520" cy="12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11026440" y="1457280"/>
            <a:ext cx="735480" cy="124560"/>
          </a:xfrm>
          <a:prstGeom prst="rect">
            <a:avLst/>
          </a:prstGeom>
          <a:ln w="9360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" name="CustomShape 13"/>
          <p:cNvSpPr/>
          <p:nvPr/>
        </p:nvSpPr>
        <p:spPr>
          <a:xfrm>
            <a:off x="11026440" y="1457280"/>
            <a:ext cx="735480" cy="12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14"/>
          <p:cNvSpPr/>
          <p:nvPr/>
        </p:nvSpPr>
        <p:spPr>
          <a:xfrm>
            <a:off x="11026440" y="1632240"/>
            <a:ext cx="735480" cy="124560"/>
          </a:xfrm>
          <a:prstGeom prst="rect">
            <a:avLst/>
          </a:prstGeom>
          <a:ln w="9360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11026440" y="1632240"/>
            <a:ext cx="385200" cy="12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45</TotalTime>
  <Application>LibreOffice/6.4.7.2$Linux_X86_64 LibreOffice_project/40$Build-2</Application>
  <Words>106</Words>
  <Paragraphs>30</Paragraphs>
  <Company>--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2018-01-16T17:13:58Z</dcterms:created>
  <dc:creator>ga59vup</dc:creator>
  <dc:description/>
  <dc:language>de-DE</dc:language>
  <cp:lastModifiedBy/>
  <cp:lastPrinted>2015-07-30T14:04:45Z</cp:lastPrinted>
  <dcterms:modified xsi:type="dcterms:W3CDTF">2024-01-24T10:28:11Z</dcterms:modified>
  <cp:revision>46</cp:revision>
  <dc:subject/>
  <dc:title>Grundlage der Masterfolien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--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