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3" r:id="rId1"/>
    <p:sldMasterId id="2147483668" r:id="rId2"/>
    <p:sldMasterId id="2147483674" r:id="rId3"/>
    <p:sldMasterId id="2147483648" r:id="rId4"/>
    <p:sldMasterId id="2147483684" r:id="rId5"/>
    <p:sldMasterId id="2147483697" r:id="rId6"/>
  </p:sldMasterIdLst>
  <p:notesMasterIdLst>
    <p:notesMasterId r:id="rId8"/>
  </p:notesMasterIdLst>
  <p:handoutMasterIdLst>
    <p:handoutMasterId r:id="rId9"/>
  </p:handoutMasterIdLst>
  <p:sldIdLst>
    <p:sldId id="371" r:id="rId7"/>
  </p:sldIdLst>
  <p:sldSz cx="12192000" cy="6858000"/>
  <p:notesSz cx="9925050" cy="66659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99"/>
    <a:srgbClr val="98C6EA"/>
    <a:srgbClr val="005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Designformatvorlage 2 - Akz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5" autoAdjust="0"/>
    <p:restoredTop sz="88283" autoAdjust="0"/>
  </p:normalViewPr>
  <p:slideViewPr>
    <p:cSldViewPr snapToGrid="0">
      <p:cViewPr>
        <p:scale>
          <a:sx n="125" d="100"/>
          <a:sy n="125" d="100"/>
        </p:scale>
        <p:origin x="90" y="882"/>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135" d="100"/>
          <a:sy n="135" d="100"/>
        </p:scale>
        <p:origin x="-1518" y="-90"/>
      </p:cViewPr>
      <p:guideLst>
        <p:guide orient="horz" pos="2100"/>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dirty="0"/>
          </a:p>
        </p:txBody>
      </p:sp>
      <p:sp>
        <p:nvSpPr>
          <p:cNvPr id="3" name="Datumsplatzhalter 2"/>
          <p:cNvSpPr>
            <a:spLocks noGrp="1"/>
          </p:cNvSpPr>
          <p:nvPr>
            <p:ph type="dt" sz="quarter"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Arial" pitchFamily="34" charset="0"/>
                <a:cs typeface="Arial" pitchFamily="34" charset="0"/>
              </a:defRPr>
            </a:lvl1pPr>
          </a:lstStyle>
          <a:p>
            <a:pPr>
              <a:defRPr/>
            </a:pPr>
            <a:fld id="{20751376-2EB8-4403-B858-305A8AAA6B01}" type="datetimeFigureOut">
              <a:rPr lang="en-GB"/>
              <a:pPr>
                <a:defRPr/>
              </a:pPr>
              <a:t>23/01/2024</a:t>
            </a:fld>
            <a:endParaRPr lang="en-GB" dirty="0"/>
          </a:p>
        </p:txBody>
      </p:sp>
      <p:sp>
        <p:nvSpPr>
          <p:cNvPr id="4" name="Fußzeilenplatzhalter 3"/>
          <p:cNvSpPr>
            <a:spLocks noGrp="1"/>
          </p:cNvSpPr>
          <p:nvPr>
            <p:ph type="ftr" sz="quarter" idx="2"/>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5" name="Foliennummernplatzhalter 4"/>
          <p:cNvSpPr>
            <a:spLocks noGrp="1"/>
          </p:cNvSpPr>
          <p:nvPr>
            <p:ph type="sldNum" sz="quarter" idx="3"/>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Arial" pitchFamily="34" charset="0"/>
                <a:cs typeface="Arial" pitchFamily="34" charset="0"/>
              </a:defRPr>
            </a:lvl1pPr>
          </a:lstStyle>
          <a:p>
            <a:pPr>
              <a:defRPr/>
            </a:pPr>
            <a:fld id="{62C15F7A-46C6-4AD2-BFEC-842DCCCC19C4}" type="slidenum">
              <a:rPr lang="en-GB"/>
              <a:pPr>
                <a:defRPr/>
              </a:pPr>
              <a:t>‹#›</a:t>
            </a:fld>
            <a:endParaRPr lang="en-GB"/>
          </a:p>
        </p:txBody>
      </p:sp>
    </p:spTree>
    <p:extLst>
      <p:ext uri="{BB962C8B-B14F-4D97-AF65-F5344CB8AC3E}">
        <p14:creationId xmlns:p14="http://schemas.microsoft.com/office/powerpoint/2010/main" val="2829095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3" name="Datumsplatzhalter 2"/>
          <p:cNvSpPr>
            <a:spLocks noGrp="1"/>
          </p:cNvSpPr>
          <p:nvPr>
            <p:ph type="dt"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mn-lt"/>
                <a:cs typeface="+mn-cs"/>
              </a:defRPr>
            </a:lvl1pPr>
          </a:lstStyle>
          <a:p>
            <a:pPr>
              <a:defRPr/>
            </a:pPr>
            <a:fld id="{89C46BC9-2C9E-4670-A85A-6A588BA2D405}" type="datetimeFigureOut">
              <a:rPr lang="en-GB"/>
              <a:pPr>
                <a:defRPr/>
              </a:pPr>
              <a:t>23/01/2024</a:t>
            </a:fld>
            <a:endParaRPr lang="en-GB"/>
          </a:p>
        </p:txBody>
      </p:sp>
      <p:sp>
        <p:nvSpPr>
          <p:cNvPr id="4" name="Folienbildplatzhalter 3"/>
          <p:cNvSpPr>
            <a:spLocks noGrp="1" noRot="1" noChangeAspect="1"/>
          </p:cNvSpPr>
          <p:nvPr>
            <p:ph type="sldImg" idx="2"/>
          </p:nvPr>
        </p:nvSpPr>
        <p:spPr>
          <a:xfrm>
            <a:off x="2740025" y="500063"/>
            <a:ext cx="4445000" cy="2500312"/>
          </a:xfrm>
          <a:prstGeom prst="rect">
            <a:avLst/>
          </a:prstGeom>
          <a:noFill/>
          <a:ln w="12700">
            <a:solidFill>
              <a:prstClr val="black"/>
            </a:solidFill>
          </a:ln>
        </p:spPr>
        <p:txBody>
          <a:bodyPr vert="horz" lIns="90708" tIns="45354" rIns="90708" bIns="45354" rtlCol="0" anchor="ctr"/>
          <a:lstStyle/>
          <a:p>
            <a:pPr lvl="0"/>
            <a:endParaRPr lang="en-GB" noProof="0"/>
          </a:p>
        </p:txBody>
      </p:sp>
      <p:sp>
        <p:nvSpPr>
          <p:cNvPr id="5" name="Notizenplatzhalter 4"/>
          <p:cNvSpPr>
            <a:spLocks noGrp="1"/>
          </p:cNvSpPr>
          <p:nvPr>
            <p:ph type="body" sz="quarter" idx="3"/>
          </p:nvPr>
        </p:nvSpPr>
        <p:spPr>
          <a:xfrm>
            <a:off x="992506" y="3166309"/>
            <a:ext cx="7940040" cy="2999661"/>
          </a:xfrm>
          <a:prstGeom prst="rect">
            <a:avLst/>
          </a:prstGeom>
        </p:spPr>
        <p:txBody>
          <a:bodyPr vert="horz" wrap="square" lIns="90708" tIns="45354" rIns="90708" bIns="45354" numCol="1" anchor="t" anchorCtr="0" compatLnSpc="1">
            <a:prstTxWarp prst="textNoShape">
              <a:avLst/>
            </a:prstTxWarp>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6" name="Fußzeilenplatzhalter 5"/>
          <p:cNvSpPr>
            <a:spLocks noGrp="1"/>
          </p:cNvSpPr>
          <p:nvPr>
            <p:ph type="ftr" sz="quarter" idx="4"/>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7" name="Foliennummernplatzhalter 6"/>
          <p:cNvSpPr>
            <a:spLocks noGrp="1"/>
          </p:cNvSpPr>
          <p:nvPr>
            <p:ph type="sldNum" sz="quarter" idx="5"/>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mn-lt"/>
                <a:cs typeface="+mn-cs"/>
              </a:defRPr>
            </a:lvl1pPr>
          </a:lstStyle>
          <a:p>
            <a:pPr>
              <a:defRPr/>
            </a:pPr>
            <a:fld id="{00AFC6D0-44D5-4EB7-828F-6F464F83D79A}" type="slidenum">
              <a:rPr lang="en-GB"/>
              <a:pPr>
                <a:defRPr/>
              </a:pPr>
              <a:t>‹#›</a:t>
            </a:fld>
            <a:endParaRPr lang="en-GB"/>
          </a:p>
        </p:txBody>
      </p:sp>
    </p:spTree>
    <p:extLst>
      <p:ext uri="{BB962C8B-B14F-4D97-AF65-F5344CB8AC3E}">
        <p14:creationId xmlns:p14="http://schemas.microsoft.com/office/powerpoint/2010/main" val="22979973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182563" indent="-182563" algn="l" rtl="0" fontAlgn="base">
      <a:spcBef>
        <a:spcPct val="30000"/>
      </a:spcBef>
      <a:spcAft>
        <a:spcPct val="0"/>
      </a:spcAft>
      <a:buFont typeface="Arial" charset="0"/>
      <a:buChar char="•"/>
      <a:defRPr sz="1200" kern="1200">
        <a:solidFill>
          <a:schemeClr val="tx1"/>
        </a:solidFill>
        <a:latin typeface="+mn-lt"/>
        <a:ea typeface="+mn-ea"/>
        <a:cs typeface="Arial" charset="0"/>
      </a:defRPr>
    </a:lvl2pPr>
    <a:lvl3pPr marL="355600" indent="-173038" algn="l" rtl="0" fontAlgn="base">
      <a:spcBef>
        <a:spcPct val="30000"/>
      </a:spcBef>
      <a:spcAft>
        <a:spcPct val="0"/>
      </a:spcAft>
      <a:buFont typeface="Symbol" pitchFamily="18" charset="2"/>
      <a:buChar char="-"/>
      <a:defRPr sz="1200" kern="1200">
        <a:solidFill>
          <a:schemeClr val="tx1"/>
        </a:solidFill>
        <a:latin typeface="+mn-lt"/>
        <a:ea typeface="+mn-ea"/>
        <a:cs typeface="Arial" charset="0"/>
      </a:defRPr>
    </a:lvl3pPr>
    <a:lvl4pPr marL="538163" indent="-182563" algn="l" rtl="0" fontAlgn="base">
      <a:spcBef>
        <a:spcPct val="30000"/>
      </a:spcBef>
      <a:spcAft>
        <a:spcPct val="0"/>
      </a:spcAft>
      <a:buFont typeface="Courier New" pitchFamily="49" charset="0"/>
      <a:buChar char="o"/>
      <a:defRPr sz="1200" kern="1200">
        <a:solidFill>
          <a:schemeClr val="tx1"/>
        </a:solidFill>
        <a:latin typeface="+mn-lt"/>
        <a:ea typeface="+mn-ea"/>
        <a:cs typeface="Arial" charset="0"/>
      </a:defRPr>
    </a:lvl4pPr>
    <a:lvl5pPr marL="720725" indent="-182563" algn="l" rtl="0" fontAlgn="base">
      <a:spcBef>
        <a:spcPct val="30000"/>
      </a:spcBef>
      <a:spcAft>
        <a:spcPct val="0"/>
      </a:spcAft>
      <a:buFont typeface="Wingdings" pitchFamily="2" charset="2"/>
      <a:buChar char="§"/>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6" name="Inhaltsplatzhalter 2"/>
          <p:cNvSpPr>
            <a:spLocks noGrp="1"/>
          </p:cNvSpPr>
          <p:nvPr>
            <p:ph idx="10" hasCustomPrompt="1"/>
          </p:nvPr>
        </p:nvSpPr>
        <p:spPr>
          <a:xfrm>
            <a:off x="425451" y="1978721"/>
            <a:ext cx="11345332" cy="12741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600" baseline="0" noProof="0" dirty="0" smtClean="0"/>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11130180" y="6408271"/>
            <a:ext cx="766981" cy="35858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2"/>
          </p:nvPr>
        </p:nvSpPr>
        <p:spPr/>
        <p:txBody>
          <a:bodyPr/>
          <a:lstStyle/>
          <a:p>
            <a:fld id="{CE58CB1E-F828-4F11-99E0-327109AF9DA4}" type="slidenum">
              <a:rPr lang="de-DE" smtClean="0"/>
              <a:pPr/>
              <a:t>‹#›</a:t>
            </a:fld>
            <a:endParaRPr lang="de-DE" dirty="0"/>
          </a:p>
        </p:txBody>
      </p:sp>
      <p:sp>
        <p:nvSpPr>
          <p:cNvPr id="7" name="Fußzeilenplatzhalter 6"/>
          <p:cNvSpPr>
            <a:spLocks noGrp="1"/>
          </p:cNvSpPr>
          <p:nvPr>
            <p:ph type="ftr" sz="quarter" idx="13"/>
          </p:nvPr>
        </p:nvSpPr>
        <p:spPr/>
        <p:txBody>
          <a:bodyPr/>
          <a:lstStyle/>
          <a:p>
            <a:r>
              <a:rPr lang="de-DE"/>
              <a:t>Dr. rer. nat. Erika Mustermann (TUM) | kann beliebig erweitert werden | Infos mit Strich trennen</a:t>
            </a:r>
            <a:endParaRPr lang="en-US" dirty="0"/>
          </a:p>
        </p:txBody>
      </p:sp>
      <p:sp>
        <p:nvSpPr>
          <p:cNvPr id="8"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7185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oße Bilder">
    <p:spTree>
      <p:nvGrpSpPr>
        <p:cNvPr id="1" name=""/>
        <p:cNvGrpSpPr/>
        <p:nvPr/>
      </p:nvGrpSpPr>
      <p:grpSpPr>
        <a:xfrm>
          <a:off x="0" y="0"/>
          <a:ext cx="0" cy="0"/>
          <a:chOff x="0" y="0"/>
          <a:chExt cx="0" cy="0"/>
        </a:xfrm>
      </p:grpSpPr>
      <p:sp>
        <p:nvSpPr>
          <p:cNvPr id="18" name="Textplatzhalter 7"/>
          <p:cNvSpPr>
            <a:spLocks noGrp="1"/>
          </p:cNvSpPr>
          <p:nvPr>
            <p:ph type="body" sz="quarter" idx="13" hasCustomPrompt="1"/>
          </p:nvPr>
        </p:nvSpPr>
        <p:spPr>
          <a:xfrm>
            <a:off x="425453" y="1762189"/>
            <a:ext cx="11345332" cy="7149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stStyle>
          <a:p>
            <a:pPr lvl="0"/>
            <a:r>
              <a:rPr lang="de-DE" noProof="0"/>
              <a:t>Inhalt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noProof="0"/>
              <a:t>Dr. rer. nat. Erika Mustermann (TUM) | kann beliebig erweitert werden | Infos mit Strich trennen</a:t>
            </a:r>
          </a:p>
        </p:txBody>
      </p:sp>
      <p:sp>
        <p:nvSpPr>
          <p:cNvPr id="9" name="Bildplatzhalter 8"/>
          <p:cNvSpPr>
            <a:spLocks noGrp="1"/>
          </p:cNvSpPr>
          <p:nvPr>
            <p:ph type="pic" sz="quarter" idx="17"/>
          </p:nvPr>
        </p:nvSpPr>
        <p:spPr>
          <a:xfrm>
            <a:off x="0" y="2476500"/>
            <a:ext cx="12192000" cy="4381500"/>
          </a:xfrm>
          <a:prstGeom prst="rect">
            <a:avLst/>
          </a:prstGeom>
        </p:spPr>
        <p:txBody>
          <a:bodyPr/>
          <a:lstStyle/>
          <a:p>
            <a:endParaRPr lang="de-DE"/>
          </a:p>
        </p:txBody>
      </p:sp>
      <p:sp>
        <p:nvSpPr>
          <p:cNvPr id="8"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11150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formatfüllend">
    <p:spTree>
      <p:nvGrpSpPr>
        <p:cNvPr id="1" name=""/>
        <p:cNvGrpSpPr/>
        <p:nvPr/>
      </p:nvGrpSpPr>
      <p:grpSpPr>
        <a:xfrm>
          <a:off x="0" y="0"/>
          <a:ext cx="0" cy="0"/>
          <a:chOff x="0" y="0"/>
          <a:chExt cx="0" cy="0"/>
        </a:xfrm>
      </p:grpSpPr>
      <p:sp>
        <p:nvSpPr>
          <p:cNvPr id="8" name="Bildplatzhalter 2"/>
          <p:cNvSpPr>
            <a:spLocks noGrp="1"/>
          </p:cNvSpPr>
          <p:nvPr>
            <p:ph type="pic" sz="quarter" idx="14" hasCustomPrompt="1"/>
          </p:nvPr>
        </p:nvSpPr>
        <p:spPr>
          <a:xfrm>
            <a:off x="0" y="1691640"/>
            <a:ext cx="12192000" cy="5166360"/>
          </a:xfrm>
          <a:prstGeom prst="rect">
            <a:avLst/>
          </a:prstGeom>
        </p:spPr>
        <p:txBody>
          <a:bodyPr/>
          <a:lstStyle>
            <a:lvl1pPr>
              <a:lnSpc>
                <a:spcPct val="114000"/>
              </a:lnSpc>
              <a:defRPr/>
            </a:lvl1pPr>
          </a:lstStyle>
          <a:p>
            <a:endParaRPr lang="de-DE" dirty="0"/>
          </a:p>
        </p:txBody>
      </p:sp>
      <p:sp>
        <p:nvSpPr>
          <p:cNvPr id="6" name="Foliennummernplatzhalter 5"/>
          <p:cNvSpPr>
            <a:spLocks noGrp="1"/>
          </p:cNvSpPr>
          <p:nvPr>
            <p:ph type="sldNum" sz="quarter" idx="15"/>
          </p:nvPr>
        </p:nvSpPr>
        <p:spPr/>
        <p:txBody>
          <a:bodyPr/>
          <a:lstStyle/>
          <a:p>
            <a:fld id="{CE58CB1E-F828-4F11-99E0-327109AF9DA4}" type="slidenum">
              <a:rPr lang="de-DE" smtClean="0"/>
              <a:pPr/>
              <a:t>‹#›</a:t>
            </a:fld>
            <a:endParaRPr lang="de-DE" dirty="0"/>
          </a:p>
        </p:txBody>
      </p:sp>
      <p:sp>
        <p:nvSpPr>
          <p:cNvPr id="10" name="Fußzeilenplatzhalter 9"/>
          <p:cNvSpPr>
            <a:spLocks noGrp="1"/>
          </p:cNvSpPr>
          <p:nvPr>
            <p:ph type="ftr" sz="quarter" idx="16"/>
          </p:nvPr>
        </p:nvSpPr>
        <p:spPr/>
        <p:txBody>
          <a:bodyPr/>
          <a:lstStyle/>
          <a:p>
            <a:r>
              <a:rPr lang="de-DE"/>
              <a:t>Dr. rer. nat. Erika Mustermann (TUM) | kann beliebig erweitert werden | Infos mit Strich trennen</a:t>
            </a:r>
            <a:endParaRPr lang="en-US" dirty="0"/>
          </a:p>
        </p:txBody>
      </p:sp>
      <p:sp>
        <p:nvSpPr>
          <p:cNvPr id="7"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4257987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425454" y="994334"/>
            <a:ext cx="11345332"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baseline="0" noProof="0" dirty="0">
                <a:solidFill>
                  <a:schemeClr val="bg1"/>
                </a:solidFill>
              </a:defRPr>
            </a:lvl1pPr>
          </a:lstStyle>
          <a:p>
            <a:pPr lvl="0"/>
            <a:r>
              <a:rPr lang="de-DE" noProof="0" dirty="0"/>
              <a:t>Präsentationsmuster</a:t>
            </a:r>
            <a:br>
              <a:rPr lang="de-DE" noProof="0" dirty="0"/>
            </a:br>
            <a:br>
              <a:rPr lang="de-DE" noProof="0" dirty="0"/>
            </a:br>
            <a:r>
              <a:rPr lang="de-DE" noProof="0" dirty="0"/>
              <a:t>kann auch als </a:t>
            </a:r>
            <a:r>
              <a:rPr lang="de-DE" noProof="0" dirty="0" err="1"/>
              <a:t>Kapiteltrenner</a:t>
            </a:r>
            <a:r>
              <a:rPr lang="de-DE" noProof="0" dirty="0"/>
              <a:t> verwendet werden</a:t>
            </a:r>
          </a:p>
        </p:txBody>
      </p:sp>
      <p:sp>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p:nvSpPr>
          <p:cNvPr id="7" name="Fußzeilenplatzhalter 6"/>
          <p:cNvSpPr>
            <a:spLocks noGrp="1"/>
          </p:cNvSpPr>
          <p:nvPr>
            <p:ph type="ftr" sz="quarter" idx="12"/>
          </p:nvPr>
        </p:nvSpPr>
        <p:spPr/>
        <p:txBody>
          <a:bodyPr/>
          <a:lstStyle/>
          <a:p>
            <a:r>
              <a:rPr lang="de-DE"/>
              <a:t>Dr. rer. nat. Erika Mustermann (TUM) | kann beliebig erweitert werden | Infos mit Strich trennen</a:t>
            </a:r>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6" name="Foliennummernplatzhalter 5"/>
          <p:cNvSpPr>
            <a:spLocks noGrp="1"/>
          </p:cNvSpPr>
          <p:nvPr>
            <p:ph type="sldNum" sz="quarter" idx="11"/>
          </p:nvPr>
        </p:nvSpPr>
        <p:spPr/>
        <p:txBody>
          <a:bodyPr/>
          <a:lstStyle>
            <a:lvl1pPr>
              <a:defRPr>
                <a:solidFill>
                  <a:schemeClr val="bg1"/>
                </a:solidFill>
              </a:defRPr>
            </a:lvl1pPr>
          </a:lstStyle>
          <a:p>
            <a:fld id="{CE58CB1E-F828-4F11-99E0-327109AF9DA4}" type="slidenum">
              <a:rPr lang="de-DE" smtClean="0"/>
              <a:pPr/>
              <a:t>‹#›</a:t>
            </a:fld>
            <a:endParaRPr lang="de-DE" dirty="0"/>
          </a:p>
        </p:txBody>
      </p:sp>
      <p:sp>
        <p:nvSpPr>
          <p:cNvPr id="8" name="Fußzeilenplatzhalter 7"/>
          <p:cNvSpPr>
            <a:spLocks noGrp="1"/>
          </p:cNvSpPr>
          <p:nvPr>
            <p:ph type="ftr" sz="quarter" idx="12"/>
          </p:nvPr>
        </p:nvSpPr>
        <p:spPr/>
        <p:txBody>
          <a:bodyPr/>
          <a:lstStyle>
            <a:lvl1pPr>
              <a:defRPr>
                <a:solidFill>
                  <a:schemeClr val="bg1"/>
                </a:solidFill>
              </a:defRPr>
            </a:lvl1pPr>
          </a:lstStyle>
          <a:p>
            <a:r>
              <a:rPr lang="de-DE"/>
              <a:t>Dr. rer. nat. Erika Mustermann (TUM) | kann beliebig erweitert werden | Infos mit Strich trennen</a:t>
            </a:r>
            <a:endParaRPr lang="en-US" dirty="0"/>
          </a:p>
        </p:txBody>
      </p:sp>
      <p:sp>
        <p:nvSpPr>
          <p:cNvPr id="5" name="Titel 1"/>
          <p:cNvSpPr>
            <a:spLocks noGrp="1"/>
          </p:cNvSpPr>
          <p:nvPr>
            <p:ph type="title" hasCustomPrompt="1"/>
          </p:nvPr>
        </p:nvSpPr>
        <p:spPr>
          <a:xfrm>
            <a:off x="425454" y="994334"/>
            <a:ext cx="11345332"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baseline="0" noProof="0" dirty="0">
                <a:solidFill>
                  <a:schemeClr val="bg1"/>
                </a:solidFill>
              </a:defRPr>
            </a:lvl1pPr>
          </a:lstStyle>
          <a:p>
            <a:pPr lvl="0"/>
            <a:r>
              <a:rPr lang="de-DE" noProof="0" dirty="0"/>
              <a:t>Präsentationsmuster</a:t>
            </a:r>
            <a:br>
              <a:rPr lang="de-DE" noProof="0" dirty="0"/>
            </a:br>
            <a:br>
              <a:rPr lang="de-DE" noProof="0" dirty="0"/>
            </a:br>
            <a:r>
              <a:rPr lang="de-DE" noProof="0" dirty="0"/>
              <a:t>kann auch als </a:t>
            </a:r>
            <a:r>
              <a:rPr lang="de-DE" noProof="0" dirty="0" err="1"/>
              <a:t>Kapiteltrenner</a:t>
            </a:r>
            <a:r>
              <a:rPr lang="de-DE" noProof="0" dirty="0"/>
              <a:t> verwendet werden</a:t>
            </a:r>
          </a:p>
        </p:txBody>
      </p:sp>
    </p:spTree>
    <p:extLst>
      <p:ext uri="{BB962C8B-B14F-4D97-AF65-F5344CB8AC3E}">
        <p14:creationId xmlns:p14="http://schemas.microsoft.com/office/powerpoint/2010/main" val="17185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425454" y="994334"/>
            <a:ext cx="11345332" cy="5016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3000" noProof="0" dirty="0">
                <a:solidFill>
                  <a:schemeClr val="bg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425451" y="1978721"/>
            <a:ext cx="11345332" cy="12741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600" baseline="0" noProof="0" dirty="0" smtClean="0">
                <a:solidFill>
                  <a:schemeClr val="bg1"/>
                </a:solidFill>
              </a:defRPr>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CE58CB1E-F828-4F11-99E0-327109AF9DA4}" type="slidenum">
              <a:rPr lang="de-DE" smtClean="0"/>
              <a:pPr/>
              <a:t>‹#›</a:t>
            </a:fld>
            <a:endParaRPr lang="de-DE" dirty="0"/>
          </a:p>
        </p:txBody>
      </p:sp>
      <p:sp>
        <p:nvSpPr>
          <p:cNvPr id="7" name="Fußzeilenplatzhalter 6"/>
          <p:cNvSpPr>
            <a:spLocks noGrp="1"/>
          </p:cNvSpPr>
          <p:nvPr>
            <p:ph type="ftr" sz="quarter" idx="13"/>
          </p:nvPr>
        </p:nvSpPr>
        <p:spPr/>
        <p:txBody>
          <a:bodyPr/>
          <a:lstStyle>
            <a:lvl1pPr>
              <a:defRPr>
                <a:solidFill>
                  <a:schemeClr val="bg1"/>
                </a:solidFill>
              </a:defRPr>
            </a:lvl1pPr>
          </a:lstStyle>
          <a:p>
            <a:r>
              <a:rPr lang="de-DE"/>
              <a:t>Dr. rer. nat. Erika Mustermann (TUM) | kann beliebig erweitert werden | Infos mit Strich trennen</a:t>
            </a:r>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6" name="Inhaltsplatzhalter 2"/>
          <p:cNvSpPr>
            <a:spLocks noGrp="1"/>
          </p:cNvSpPr>
          <p:nvPr>
            <p:ph idx="10" hasCustomPrompt="1"/>
          </p:nvPr>
        </p:nvSpPr>
        <p:spPr>
          <a:xfrm>
            <a:off x="425451" y="1978721"/>
            <a:ext cx="11345332" cy="12741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600" baseline="0" noProof="0" dirty="0" smtClean="0">
                <a:solidFill>
                  <a:srgbClr val="000000"/>
                </a:solidFill>
              </a:defRPr>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11130180" y="6408271"/>
            <a:ext cx="766981" cy="35858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1"/>
          </p:nvPr>
        </p:nvSpPr>
        <p:spPr/>
        <p:txBody>
          <a:bodyPr/>
          <a:lstStyle/>
          <a:p>
            <a:fld id="{CE58CB1E-F828-4F11-99E0-327109AF9DA4}" type="slidenum">
              <a:rPr lang="de-DE" smtClean="0"/>
              <a:pPr/>
              <a:t>‹#›</a:t>
            </a:fld>
            <a:endParaRPr lang="de-DE" dirty="0"/>
          </a:p>
        </p:txBody>
      </p:sp>
      <p:sp>
        <p:nvSpPr>
          <p:cNvPr id="8" name="Fußzeilenplatzhalter 7"/>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7"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7185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6" name="Inhaltsplatzhalter 2"/>
          <p:cNvSpPr>
            <a:spLocks noGrp="1"/>
          </p:cNvSpPr>
          <p:nvPr>
            <p:ph idx="10" hasCustomPrompt="1"/>
          </p:nvPr>
        </p:nvSpPr>
        <p:spPr>
          <a:xfrm>
            <a:off x="425451" y="1978721"/>
            <a:ext cx="11345332" cy="12741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600" baseline="0" noProof="0" dirty="0" smtClean="0"/>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11130180" y="6408271"/>
            <a:ext cx="766981" cy="35858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8" name="Foliennummernplatzhalter 7"/>
          <p:cNvSpPr>
            <a:spLocks noGrp="1"/>
          </p:cNvSpPr>
          <p:nvPr>
            <p:ph type="sldNum" sz="quarter" idx="12"/>
          </p:nvPr>
        </p:nvSpPr>
        <p:spPr/>
        <p:txBody>
          <a:bodyPr/>
          <a:lstStyle/>
          <a:p>
            <a:fld id="{CE58CB1E-F828-4F11-99E0-327109AF9DA4}" type="slidenum">
              <a:rPr lang="de-DE" smtClean="0"/>
              <a:pPr/>
              <a:t>‹#›</a:t>
            </a:fld>
            <a:endParaRPr lang="de-DE" dirty="0"/>
          </a:p>
        </p:txBody>
      </p:sp>
      <p:sp>
        <p:nvSpPr>
          <p:cNvPr id="10" name="Fußzeilenplatzhalter 9"/>
          <p:cNvSpPr>
            <a:spLocks noGrp="1"/>
          </p:cNvSpPr>
          <p:nvPr>
            <p:ph type="ftr" sz="quarter" idx="13"/>
          </p:nvPr>
        </p:nvSpPr>
        <p:spPr/>
        <p:txBody>
          <a:bodyPr/>
          <a:lstStyle/>
          <a:p>
            <a:r>
              <a:rPr lang="de-DE"/>
              <a:t>Dr. rer. nat. Erika Mustermann (TUM) | kann beliebig erweitert werden | Infos mit Strich trennen</a:t>
            </a:r>
            <a:endParaRPr lang="en-US" dirty="0"/>
          </a:p>
        </p:txBody>
      </p:sp>
      <p:sp>
        <p:nvSpPr>
          <p:cNvPr id="7"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7185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25454" y="1762188"/>
            <a:ext cx="11345332" cy="46995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vl2pPr>
              <a:lnSpc>
                <a:spcPct val="114000"/>
              </a:lnSpc>
              <a:defRPr lang="de-DE" noProof="0" dirty="0" smtClean="0"/>
            </a:lvl2pPr>
            <a:lvl3pPr>
              <a:defRPr sz="160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5" name="Foliennummernplatzhalter 4"/>
          <p:cNvSpPr>
            <a:spLocks noGrp="1"/>
          </p:cNvSpPr>
          <p:nvPr>
            <p:ph type="sldNum" sz="quarter" idx="11"/>
          </p:nvPr>
        </p:nvSpPr>
        <p:spPr/>
        <p:txBody>
          <a:bodyPr lIns="0" rIns="0"/>
          <a:lstStyle/>
          <a:p>
            <a:fld id="{CE58CB1E-F828-4F11-99E0-327109AF9DA4}" type="slidenum">
              <a:rPr lang="de-DE" smtClean="0"/>
              <a:pPr/>
              <a:t>‹#›</a:t>
            </a:fld>
            <a:endParaRPr lang="de-DE" dirty="0"/>
          </a:p>
        </p:txBody>
      </p:sp>
      <p:sp>
        <p:nvSpPr>
          <p:cNvPr id="7" name="Fußzeilenplatzhalter 6"/>
          <p:cNvSpPr>
            <a:spLocks noGrp="1"/>
          </p:cNvSpPr>
          <p:nvPr>
            <p:ph type="ftr" sz="quarter" idx="12"/>
          </p:nvPr>
        </p:nvSpPr>
        <p:spPr/>
        <p:txBody>
          <a:bodyPr/>
          <a:lstStyle/>
          <a:p>
            <a:r>
              <a:rPr lang="de-DE"/>
              <a:t>Dr. rer. nat. Erika Mustermann (TUM) | kann beliebig erweitert werden | Infos mit Strich trennen</a:t>
            </a:r>
            <a:endParaRPr lang="en-US" dirty="0"/>
          </a:p>
        </p:txBody>
      </p:sp>
      <p:sp>
        <p:nvSpPr>
          <p:cNvPr id="6"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2183948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425454" y="2499360"/>
            <a:ext cx="11345332" cy="3962400"/>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vl2pPr>
              <a:lnSpc>
                <a:spcPct val="114000"/>
              </a:lnSpc>
              <a:defRPr lang="de-DE" noProof="0" dirty="0" smtClean="0"/>
            </a:lvl2pPr>
            <a:lvl3pPr>
              <a:defRPr sz="1600"/>
            </a:lvl3pPr>
          </a:lstStyle>
          <a:p>
            <a:pPr lvl="0"/>
            <a:r>
              <a:rPr lang="de-DE" noProof="0" dirty="0"/>
              <a:t>Inhalt durch Klicken bearbeiten</a:t>
            </a:r>
          </a:p>
          <a:p>
            <a:pPr lvl="1"/>
            <a:r>
              <a:rPr lang="de-DE" noProof="0" dirty="0"/>
              <a:t>Zweite Ebene</a:t>
            </a:r>
          </a:p>
          <a:p>
            <a:pPr lvl="2"/>
            <a:r>
              <a:rPr lang="de-DE" sz="1600" noProof="0" dirty="0"/>
              <a:t>Dritte Ebene</a:t>
            </a:r>
            <a:endParaRPr lang="de-DE" noProof="0" dirty="0"/>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a:t>
            </a:fld>
            <a:endParaRPr lang="de-DE" dirty="0"/>
          </a:p>
        </p:txBody>
      </p:sp>
      <p:sp useBgFill="1">
        <p:nvSpPr>
          <p:cNvPr id="7" name="Fußzeilenplatzhalter 6"/>
          <p:cNvSpPr>
            <a:spLocks noGrp="1"/>
          </p:cNvSpPr>
          <p:nvPr>
            <p:ph type="ftr" sz="quarter" idx="12"/>
          </p:nvPr>
        </p:nvSpPr>
        <p:spPr/>
        <p:txBody>
          <a:bodyPr/>
          <a:lstStyle/>
          <a:p>
            <a:r>
              <a:rPr lang="de-DE"/>
              <a:t>Dr. rer. nat. Erika Mustermann (TUM) | kann beliebig erweitert werden | Infos mit Strich trennen</a:t>
            </a:r>
            <a:endParaRPr lang="en-US" dirty="0"/>
          </a:p>
        </p:txBody>
      </p:sp>
      <p:sp useBgFill="1">
        <p:nvSpPr>
          <p:cNvPr id="6" name="Textplatzhalter 7"/>
          <p:cNvSpPr>
            <a:spLocks noGrp="1"/>
          </p:cNvSpPr>
          <p:nvPr>
            <p:ph type="body" sz="quarter" idx="13" hasCustomPrompt="1"/>
          </p:nvPr>
        </p:nvSpPr>
        <p:spPr>
          <a:xfrm>
            <a:off x="425453" y="1762189"/>
            <a:ext cx="11345332" cy="714951"/>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stStyle>
          <a:p>
            <a:pPr lvl="0"/>
            <a:r>
              <a:rPr lang="de-DE" noProof="0" dirty="0"/>
              <a:t>Inhalt durch Klicken bearbeiten</a:t>
            </a:r>
          </a:p>
        </p:txBody>
      </p:sp>
      <p:sp>
        <p:nvSpPr>
          <p:cNvPr id="8"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218394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1" name="Inhaltsplatzhalter 2"/>
          <p:cNvSpPr>
            <a:spLocks noGrp="1"/>
          </p:cNvSpPr>
          <p:nvPr>
            <p:ph idx="14" hasCustomPrompt="1"/>
          </p:nvPr>
        </p:nvSpPr>
        <p:spPr>
          <a:xfrm>
            <a:off x="425455" y="1762188"/>
            <a:ext cx="5574547" cy="46873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vl2pPr>
              <a:lnSpc>
                <a:spcPct val="114000"/>
              </a:lnSpc>
              <a:defRPr lang="de-DE" noProof="0" dirty="0" smtClean="0"/>
            </a:lvl2pPr>
            <a:lvl3pPr>
              <a:defRPr sz="1600" baseline="0"/>
            </a:lvl3pPr>
          </a:lstStyle>
          <a:p>
            <a:pPr lvl="0"/>
            <a:r>
              <a:rPr lang="de-DE" noProof="0" dirty="0"/>
              <a:t>Inhalt durch Klicken bearbeiten</a:t>
            </a:r>
          </a:p>
          <a:p>
            <a:pPr lvl="1"/>
            <a:r>
              <a:rPr lang="de-DE" noProof="0" dirty="0"/>
              <a:t>Zweite Ebene</a:t>
            </a:r>
          </a:p>
          <a:p>
            <a:pPr lvl="2"/>
            <a:r>
              <a:rPr lang="de-DE" sz="1600" noProof="0" dirty="0"/>
              <a:t>Dritte Ebene</a:t>
            </a:r>
            <a:endParaRPr lang="de-DE" noProof="0" dirty="0"/>
          </a:p>
        </p:txBody>
      </p:sp>
      <p:sp>
        <p:nvSpPr>
          <p:cNvPr id="13" name="Inhaltsplatzhalter 2"/>
          <p:cNvSpPr>
            <a:spLocks noGrp="1"/>
          </p:cNvSpPr>
          <p:nvPr>
            <p:ph idx="15" hasCustomPrompt="1"/>
          </p:nvPr>
        </p:nvSpPr>
        <p:spPr>
          <a:xfrm>
            <a:off x="6196239" y="1762188"/>
            <a:ext cx="5574547" cy="46873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vl2pPr>
              <a:lnSpc>
                <a:spcPct val="114000"/>
              </a:lnSpc>
              <a:defRPr lang="de-DE" noProof="0" dirty="0" smtClean="0"/>
            </a:lvl2pPr>
            <a:lvl3pPr>
              <a:defRPr sz="1600"/>
            </a:lvl3pPr>
          </a:lstStyle>
          <a:p>
            <a:pPr lvl="0"/>
            <a:r>
              <a:rPr lang="de-DE" noProof="0" dirty="0"/>
              <a:t>Inhalt durch Klicken bearbeiten</a:t>
            </a:r>
          </a:p>
          <a:p>
            <a:pPr lvl="1"/>
            <a:r>
              <a:rPr lang="de-DE" noProof="0" dirty="0"/>
              <a:t>Zweite Ebene</a:t>
            </a:r>
          </a:p>
          <a:p>
            <a:pPr lvl="2"/>
            <a:r>
              <a:rPr lang="de-DE" sz="1600" noProof="0" dirty="0"/>
              <a:t>Dritte Ebene</a:t>
            </a:r>
            <a:endParaRPr lang="de-DE" noProof="0" dirty="0"/>
          </a:p>
        </p:txBody>
      </p:sp>
      <p:sp>
        <p:nvSpPr>
          <p:cNvPr id="6" name="Foliennummernplatzhalter 5"/>
          <p:cNvSpPr>
            <a:spLocks noGrp="1"/>
          </p:cNvSpPr>
          <p:nvPr>
            <p:ph type="sldNum" sz="quarter" idx="16"/>
          </p:nvPr>
        </p:nvSpPr>
        <p:spPr/>
        <p:txBody>
          <a:bodyPr/>
          <a:lstStyle/>
          <a:p>
            <a:fld id="{CE58CB1E-F828-4F11-99E0-327109AF9DA4}" type="slidenum">
              <a:rPr lang="de-DE" smtClean="0"/>
              <a:pPr/>
              <a:t>‹#›</a:t>
            </a:fld>
            <a:endParaRPr lang="de-DE" dirty="0"/>
          </a:p>
        </p:txBody>
      </p:sp>
      <p:sp>
        <p:nvSpPr>
          <p:cNvPr id="8" name="Fußzeilenplatzhalter 7"/>
          <p:cNvSpPr>
            <a:spLocks noGrp="1"/>
          </p:cNvSpPr>
          <p:nvPr>
            <p:ph type="ftr" sz="quarter" idx="17"/>
          </p:nvPr>
        </p:nvSpPr>
        <p:spPr/>
        <p:txBody>
          <a:bodyPr/>
          <a:lstStyle/>
          <a:p>
            <a:r>
              <a:rPr lang="de-DE"/>
              <a:t>Dr. rer. nat. Erika Mustermann (TUM) | kann beliebig erweitert werden | Infos mit Strich trennen</a:t>
            </a:r>
            <a:endParaRPr lang="en-US" dirty="0"/>
          </a:p>
        </p:txBody>
      </p:sp>
      <p:sp>
        <p:nvSpPr>
          <p:cNvPr id="7"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346290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Zwei Inhalte + Text">
    <p:spTree>
      <p:nvGrpSpPr>
        <p:cNvPr id="1" name=""/>
        <p:cNvGrpSpPr/>
        <p:nvPr/>
      </p:nvGrpSpPr>
      <p:grpSpPr>
        <a:xfrm>
          <a:off x="0" y="0"/>
          <a:ext cx="0" cy="0"/>
          <a:chOff x="0" y="0"/>
          <a:chExt cx="0" cy="0"/>
        </a:xfrm>
      </p:grpSpPr>
      <p:sp>
        <p:nvSpPr>
          <p:cNvPr id="18" name="Textplatzhalter 7"/>
          <p:cNvSpPr>
            <a:spLocks noGrp="1"/>
          </p:cNvSpPr>
          <p:nvPr>
            <p:ph type="body" sz="quarter" idx="13" hasCustomPrompt="1"/>
          </p:nvPr>
        </p:nvSpPr>
        <p:spPr>
          <a:xfrm>
            <a:off x="425453" y="1762189"/>
            <a:ext cx="11345332" cy="7149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stStyle>
          <a:p>
            <a:pPr lvl="0"/>
            <a:r>
              <a:rPr lang="de-DE" noProof="0" dirty="0"/>
              <a:t>Inhalt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noProof="0"/>
              <a:t>Dr. rer. nat. Erika Mustermann (TUM) | kann beliebig erweitert werden | Infos mit Strich trennen</a:t>
            </a:r>
          </a:p>
        </p:txBody>
      </p:sp>
      <p:sp>
        <p:nvSpPr>
          <p:cNvPr id="8" name="Inhaltsplatzhalter 9"/>
          <p:cNvSpPr>
            <a:spLocks noGrp="1"/>
          </p:cNvSpPr>
          <p:nvPr>
            <p:ph sz="quarter" idx="18"/>
          </p:nvPr>
        </p:nvSpPr>
        <p:spPr>
          <a:xfrm>
            <a:off x="422656" y="2484001"/>
            <a:ext cx="5657088" cy="3974655"/>
          </a:xfrm>
          <a:prstGeom prst="rect">
            <a:avLst/>
          </a:prstGeom>
        </p:spPr>
        <p:txBody>
          <a:bodyPr lIns="0" rIns="0"/>
          <a:lstStyle>
            <a:lvl1pPr>
              <a:defRPr lang="de-DE" sz="1600" kern="1200" noProof="0" dirty="0" smtClean="0">
                <a:solidFill>
                  <a:schemeClr val="tx1"/>
                </a:solidFill>
                <a:latin typeface="+mn-lt"/>
                <a:ea typeface="+mn-ea"/>
                <a:cs typeface="+mn-cs"/>
              </a:defRPr>
            </a:lvl1pPr>
            <a:lvl2pPr>
              <a:defRPr/>
            </a:lvl2pPr>
            <a:lvl3pPr>
              <a:defRPr sz="1600"/>
            </a:lvl3pPr>
          </a:lstStyle>
          <a:p>
            <a:pPr lvl="0"/>
            <a:r>
              <a:rPr lang="de-DE" dirty="0"/>
              <a:t>Textmasterformate durch Klicken bearbeiten</a:t>
            </a:r>
          </a:p>
          <a:p>
            <a:pPr lvl="1"/>
            <a:r>
              <a:rPr lang="de-DE" dirty="0"/>
              <a:t>Zweite Ebene</a:t>
            </a:r>
          </a:p>
          <a:p>
            <a:pPr lvl="2"/>
            <a:r>
              <a:rPr lang="de-DE" sz="1600" dirty="0"/>
              <a:t>Dritte Ebene</a:t>
            </a:r>
            <a:endParaRPr lang="de-DE" dirty="0"/>
          </a:p>
        </p:txBody>
      </p:sp>
      <p:sp>
        <p:nvSpPr>
          <p:cNvPr id="11" name="Bildplatzhalter 2"/>
          <p:cNvSpPr>
            <a:spLocks noGrp="1"/>
          </p:cNvSpPr>
          <p:nvPr>
            <p:ph type="pic" sz="quarter" idx="14" hasCustomPrompt="1"/>
          </p:nvPr>
        </p:nvSpPr>
        <p:spPr>
          <a:xfrm>
            <a:off x="6112256" y="2484120"/>
            <a:ext cx="5659200" cy="3974400"/>
          </a:xfrm>
          <a:prstGeom prst="rect">
            <a:avLst/>
          </a:prstGeom>
        </p:spPr>
        <p:txBody>
          <a:bodyPr/>
          <a:lstStyle>
            <a:lvl1pPr>
              <a:lnSpc>
                <a:spcPct val="114000"/>
              </a:lnSpc>
              <a:defRPr/>
            </a:lvl1pPr>
          </a:lstStyle>
          <a:p>
            <a:endParaRPr lang="de-DE" dirty="0"/>
          </a:p>
        </p:txBody>
      </p:sp>
      <p:sp>
        <p:nvSpPr>
          <p:cNvPr id="10"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11150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Inhalte + Text (Hintergrund)">
    <p:spTree>
      <p:nvGrpSpPr>
        <p:cNvPr id="1" name=""/>
        <p:cNvGrpSpPr/>
        <p:nvPr/>
      </p:nvGrpSpPr>
      <p:grpSpPr>
        <a:xfrm>
          <a:off x="0" y="0"/>
          <a:ext cx="0" cy="0"/>
          <a:chOff x="0" y="0"/>
          <a:chExt cx="0" cy="0"/>
        </a:xfrm>
      </p:grpSpPr>
      <p:sp>
        <p:nvSpPr>
          <p:cNvPr id="9" name="Rechteck 8"/>
          <p:cNvSpPr/>
          <p:nvPr userDrawn="1"/>
        </p:nvSpPr>
        <p:spPr bwMode="auto">
          <a:xfrm>
            <a:off x="0" y="2477140"/>
            <a:ext cx="12192000" cy="438086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0" hangingPunct="0"/>
            <a:endParaRPr lang="de-DE" sz="1000">
              <a:latin typeface="Arial" pitchFamily="34" charset="0"/>
            </a:endParaRPr>
          </a:p>
        </p:txBody>
      </p:sp>
      <p:sp>
        <p:nvSpPr>
          <p:cNvPr id="18" name="Textplatzhalter 7"/>
          <p:cNvSpPr>
            <a:spLocks noGrp="1"/>
          </p:cNvSpPr>
          <p:nvPr>
            <p:ph type="body" sz="quarter" idx="13" hasCustomPrompt="1"/>
          </p:nvPr>
        </p:nvSpPr>
        <p:spPr>
          <a:xfrm>
            <a:off x="425453" y="1762189"/>
            <a:ext cx="11345332" cy="71495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noProof="0" dirty="0" smtClean="0"/>
            </a:lvl1pPr>
          </a:lstStyle>
          <a:p>
            <a:pPr lvl="0"/>
            <a:r>
              <a:rPr lang="de-DE" noProof="0" dirty="0"/>
              <a:t>Inhalt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a:t>
            </a:fld>
            <a:endParaRPr lang="de-DE" dirty="0"/>
          </a:p>
        </p:txBody>
      </p:sp>
      <p:sp>
        <p:nvSpPr>
          <p:cNvPr id="12" name="Fußzeilenplatzhalter 11"/>
          <p:cNvSpPr>
            <a:spLocks noGrp="1"/>
          </p:cNvSpPr>
          <p:nvPr>
            <p:ph type="ftr" sz="quarter" idx="16"/>
          </p:nvPr>
        </p:nvSpPr>
        <p:spPr/>
        <p:txBody>
          <a:bodyPr/>
          <a:lstStyle/>
          <a:p>
            <a:r>
              <a:rPr lang="de-DE" noProof="0"/>
              <a:t>Dr. rer. nat. Erika Mustermann (TUM) | kann beliebig erweitert werden | Infos mit Strich trennen</a:t>
            </a:r>
          </a:p>
        </p:txBody>
      </p:sp>
      <p:sp>
        <p:nvSpPr>
          <p:cNvPr id="8" name="Inhaltsplatzhalter 9"/>
          <p:cNvSpPr>
            <a:spLocks noGrp="1"/>
          </p:cNvSpPr>
          <p:nvPr>
            <p:ph sz="quarter" idx="18"/>
          </p:nvPr>
        </p:nvSpPr>
        <p:spPr>
          <a:xfrm>
            <a:off x="422656" y="2484001"/>
            <a:ext cx="5657088" cy="3974655"/>
          </a:xfrm>
          <a:prstGeom prst="rect">
            <a:avLst/>
          </a:prstGeom>
        </p:spPr>
        <p:txBody>
          <a:bodyPr lIns="0" rIns="0"/>
          <a:lstStyle>
            <a:lvl1pPr>
              <a:defRPr lang="de-DE" sz="1600" kern="1200" noProof="0" dirty="0" smtClean="0">
                <a:solidFill>
                  <a:schemeClr val="tx1"/>
                </a:solidFill>
                <a:latin typeface="+mn-lt"/>
                <a:ea typeface="+mn-ea"/>
                <a:cs typeface="+mn-cs"/>
              </a:defRPr>
            </a:lvl1pPr>
            <a:lvl2pPr>
              <a:defRPr/>
            </a:lvl2pPr>
            <a:lvl3pPr>
              <a:defRPr sz="1600" baseline="0"/>
            </a:lvl3pPr>
          </a:lstStyle>
          <a:p>
            <a:pPr lvl="0"/>
            <a:r>
              <a:rPr lang="de-DE" dirty="0"/>
              <a:t>Textmasterformate durch Klicken bearbeiten</a:t>
            </a:r>
          </a:p>
          <a:p>
            <a:pPr lvl="1"/>
            <a:r>
              <a:rPr lang="de-DE" dirty="0"/>
              <a:t>Zweite Ebene</a:t>
            </a:r>
          </a:p>
          <a:p>
            <a:pPr lvl="2"/>
            <a:r>
              <a:rPr lang="de-DE" sz="1600" dirty="0"/>
              <a:t>Dritte Ebene</a:t>
            </a:r>
            <a:endParaRPr lang="de-DE" dirty="0"/>
          </a:p>
        </p:txBody>
      </p:sp>
      <p:sp>
        <p:nvSpPr>
          <p:cNvPr id="11" name="Bildplatzhalter 2"/>
          <p:cNvSpPr>
            <a:spLocks noGrp="1"/>
          </p:cNvSpPr>
          <p:nvPr>
            <p:ph type="pic" sz="quarter" idx="14" hasCustomPrompt="1"/>
          </p:nvPr>
        </p:nvSpPr>
        <p:spPr>
          <a:xfrm>
            <a:off x="6112256" y="2484120"/>
            <a:ext cx="5659200" cy="3974400"/>
          </a:xfrm>
          <a:prstGeom prst="rect">
            <a:avLst/>
          </a:prstGeom>
        </p:spPr>
        <p:txBody>
          <a:bodyPr/>
          <a:lstStyle>
            <a:lvl1pPr>
              <a:lnSpc>
                <a:spcPct val="114000"/>
              </a:lnSpc>
              <a:defRPr/>
            </a:lvl1pPr>
          </a:lstStyle>
          <a:p>
            <a:endParaRPr lang="de-DE" dirty="0"/>
          </a:p>
        </p:txBody>
      </p:sp>
      <p:sp>
        <p:nvSpPr>
          <p:cNvPr id="10" name="Titel 1"/>
          <p:cNvSpPr>
            <a:spLocks noGrp="1"/>
          </p:cNvSpPr>
          <p:nvPr>
            <p:ph type="title" hasCustomPrompt="1"/>
          </p:nvPr>
        </p:nvSpPr>
        <p:spPr>
          <a:xfrm>
            <a:off x="425454" y="994335"/>
            <a:ext cx="11345332"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3000" noProof="0" dirty="0"/>
            </a:lvl1pPr>
          </a:lstStyle>
          <a:p>
            <a:pPr lvl="0"/>
            <a:r>
              <a:rPr lang="de-DE" noProof="0" dirty="0"/>
              <a:t>Titel durch Klicken bearbeiten</a:t>
            </a:r>
          </a:p>
        </p:txBody>
      </p:sp>
    </p:spTree>
    <p:extLst>
      <p:ext uri="{BB962C8B-B14F-4D97-AF65-F5344CB8AC3E}">
        <p14:creationId xmlns:p14="http://schemas.microsoft.com/office/powerpoint/2010/main" val="11115081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1.wmf"/><Relationship Id="rId4" Type="http://schemas.openxmlformats.org/officeDocument/2006/relationships/slideLayout" Target="../slideLayouts/slideLayout7.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6.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Bild 8" descr="20150416 tum logo blau png final.png"/>
          <p:cNvPicPr>
            <a:picLocks noChangeAspect="1"/>
          </p:cNvPicPr>
          <p:nvPr/>
        </p:nvPicPr>
        <p:blipFill>
          <a:blip r:embed="rId3"/>
          <a:stretch>
            <a:fillRect/>
          </a:stretch>
        </p:blipFill>
        <p:spPr>
          <a:xfrm>
            <a:off x="10957881" y="324685"/>
            <a:ext cx="811136" cy="320400"/>
          </a:xfrm>
          <a:prstGeom prst="rect">
            <a:avLst/>
          </a:prstGeom>
        </p:spPr>
      </p:pic>
      <p:sp>
        <p:nvSpPr>
          <p:cNvPr id="10" name="Fußzeilenplatzhalter 3"/>
          <p:cNvSpPr>
            <a:spLocks noGrp="1"/>
          </p:cNvSpPr>
          <p:nvPr>
            <p:ph type="ftr" sz="quarter" idx="3"/>
          </p:nvPr>
        </p:nvSpPr>
        <p:spPr>
          <a:xfrm>
            <a:off x="414883" y="6473314"/>
            <a:ext cx="10439384" cy="384687"/>
          </a:xfrm>
          <a:prstGeom prst="rect">
            <a:avLst/>
          </a:prstGeom>
        </p:spPr>
        <p:txBody>
          <a:bodyPr vert="horz" lIns="0" tIns="45720" rIns="0" bIns="45720" rtlCol="0" anchor="ctr"/>
          <a:lstStyle>
            <a:lvl1pPr algn="l">
              <a:defRPr sz="1200">
                <a:solidFill>
                  <a:schemeClr val="tx1"/>
                </a:solidFill>
              </a:defRPr>
            </a:lvl1pPr>
          </a:lstStyle>
          <a:p>
            <a:r>
              <a:rPr lang="de-DE"/>
              <a:t>Dr. rer. nat. Erika Mustermann (TUM) | kann beliebig erweitert werden | Infos mit Strich trennen</a:t>
            </a:r>
            <a:endParaRPr lang="en-US" dirty="0"/>
          </a:p>
        </p:txBody>
      </p:sp>
      <p:sp>
        <p:nvSpPr>
          <p:cNvPr id="11" name="Foliennummernplatzhalter 4"/>
          <p:cNvSpPr>
            <a:spLocks noGrp="1"/>
          </p:cNvSpPr>
          <p:nvPr>
            <p:ph type="sldNum" sz="quarter" idx="4"/>
          </p:nvPr>
        </p:nvSpPr>
        <p:spPr>
          <a:xfrm>
            <a:off x="9033245" y="6473314"/>
            <a:ext cx="2736000" cy="365125"/>
          </a:xfrm>
          <a:prstGeom prst="rect">
            <a:avLst/>
          </a:prstGeom>
        </p:spPr>
        <p:txBody>
          <a:bodyPr vert="horz" lIns="0" tIns="45720" rIns="0" bIns="45720" rtlCol="0" anchor="ctr"/>
          <a:lstStyle>
            <a:lvl1pPr algn="r">
              <a:defRPr sz="1200">
                <a:solidFill>
                  <a:schemeClr val="tx1"/>
                </a:solidFill>
              </a:defRPr>
            </a:lvl1pPr>
          </a:lstStyle>
          <a:p>
            <a:fld id="{CE58CB1E-F828-4F11-99E0-327109AF9DA4}" type="slidenum">
              <a:rPr lang="de-DE" smtClean="0"/>
              <a:pPr/>
              <a:t>‹#›</a:t>
            </a:fld>
            <a:endParaRPr lang="de-DE" dirty="0"/>
          </a:p>
        </p:txBody>
      </p:sp>
    </p:spTree>
  </p:cSld>
  <p:clrMap bg1="lt1" tx1="dk1" bg2="lt2" tx2="dk2" accent1="accent1" accent2="accent2" accent3="accent3" accent4="accent4" accent5="accent5" accent6="accent6" hlink="hlink" folHlink="folHlink"/>
  <p:sldLayoutIdLst>
    <p:sldLayoutId id="2147483664" r:id="rId1"/>
  </p:sldLayoutIdLst>
  <p:hf hdr="0" dt="0"/>
  <p:txStyles>
    <p:titleStyle>
      <a:lvl1pPr algn="l" rtl="0" eaLnBrk="1" fontAlgn="base" hangingPunct="1">
        <a:lnSpc>
          <a:spcPct val="125000"/>
        </a:lnSpc>
        <a:spcBef>
          <a:spcPct val="0"/>
        </a:spcBef>
        <a:spcAft>
          <a:spcPct val="0"/>
        </a:spcAft>
        <a:defRPr sz="2200" b="0" kern="1200">
          <a:solidFill>
            <a:schemeClr val="tx1"/>
          </a:solidFill>
          <a:latin typeface="+mj-lt"/>
          <a:ea typeface="+mj-ea"/>
          <a:cs typeface="+mj-cs"/>
        </a:defRPr>
      </a:lvl1pPr>
      <a:lvl2pPr algn="l" rtl="0" eaLnBrk="1" fontAlgn="base" hangingPunct="1">
        <a:spcBef>
          <a:spcPct val="0"/>
        </a:spcBef>
        <a:spcAft>
          <a:spcPct val="0"/>
        </a:spcAft>
        <a:defRPr sz="2000" b="1">
          <a:solidFill>
            <a:schemeClr val="tx2"/>
          </a:solidFill>
          <a:latin typeface="Arial" charset="0"/>
          <a:cs typeface="Arial" charset="0"/>
        </a:defRPr>
      </a:lvl2pPr>
      <a:lvl3pPr algn="l" rtl="0" eaLnBrk="1" fontAlgn="base" hangingPunct="1">
        <a:spcBef>
          <a:spcPct val="0"/>
        </a:spcBef>
        <a:spcAft>
          <a:spcPct val="0"/>
        </a:spcAft>
        <a:defRPr sz="2000" b="1">
          <a:solidFill>
            <a:schemeClr val="tx2"/>
          </a:solidFill>
          <a:latin typeface="Arial" charset="0"/>
          <a:cs typeface="Arial" charset="0"/>
        </a:defRPr>
      </a:lvl3pPr>
      <a:lvl4pPr algn="l" rtl="0" eaLnBrk="1" fontAlgn="base" hangingPunct="1">
        <a:spcBef>
          <a:spcPct val="0"/>
        </a:spcBef>
        <a:spcAft>
          <a:spcPct val="0"/>
        </a:spcAft>
        <a:defRPr sz="2000" b="1">
          <a:solidFill>
            <a:schemeClr val="tx2"/>
          </a:solidFill>
          <a:latin typeface="Arial" charset="0"/>
          <a:cs typeface="Arial" charset="0"/>
        </a:defRPr>
      </a:lvl4pPr>
      <a:lvl5pPr algn="l" rtl="0" eaLnBrk="1" fontAlgn="base" hangingPunct="1">
        <a:spcBef>
          <a:spcPct val="0"/>
        </a:spcBef>
        <a:spcAft>
          <a:spcPct val="0"/>
        </a:spcAft>
        <a:defRPr sz="2000" b="1">
          <a:solidFill>
            <a:schemeClr val="tx2"/>
          </a:solidFill>
          <a:latin typeface="Arial" charset="0"/>
          <a:cs typeface="Arial" charset="0"/>
        </a:defRPr>
      </a:lvl5pPr>
      <a:lvl6pPr marL="457200" algn="l" rtl="0" eaLnBrk="1" fontAlgn="base" hangingPunct="1">
        <a:spcBef>
          <a:spcPct val="0"/>
        </a:spcBef>
        <a:spcAft>
          <a:spcPct val="0"/>
        </a:spcAft>
        <a:defRPr sz="2000" b="1">
          <a:solidFill>
            <a:schemeClr val="tx2"/>
          </a:solidFill>
          <a:latin typeface="Arial" charset="0"/>
          <a:cs typeface="Arial" charset="0"/>
        </a:defRPr>
      </a:lvl6pPr>
      <a:lvl7pPr marL="914400" algn="l" rtl="0" eaLnBrk="1" fontAlgn="base" hangingPunct="1">
        <a:spcBef>
          <a:spcPct val="0"/>
        </a:spcBef>
        <a:spcAft>
          <a:spcPct val="0"/>
        </a:spcAft>
        <a:defRPr sz="2000" b="1">
          <a:solidFill>
            <a:schemeClr val="tx2"/>
          </a:solidFill>
          <a:latin typeface="Arial" charset="0"/>
          <a:cs typeface="Arial" charset="0"/>
        </a:defRPr>
      </a:lvl7pPr>
      <a:lvl8pPr marL="1371600" algn="l" rtl="0" eaLnBrk="1" fontAlgn="base" hangingPunct="1">
        <a:spcBef>
          <a:spcPct val="0"/>
        </a:spcBef>
        <a:spcAft>
          <a:spcPct val="0"/>
        </a:spcAft>
        <a:defRPr sz="2000" b="1">
          <a:solidFill>
            <a:schemeClr val="tx2"/>
          </a:solidFill>
          <a:latin typeface="Arial" charset="0"/>
          <a:cs typeface="Arial" charset="0"/>
        </a:defRPr>
      </a:lvl8pPr>
      <a:lvl9pPr marL="1828800" algn="l" rtl="0" eaLnBrk="1" fontAlgn="base" hangingPunct="1">
        <a:spcBef>
          <a:spcPct val="0"/>
        </a:spcBef>
        <a:spcAft>
          <a:spcPct val="0"/>
        </a:spcAft>
        <a:defRPr sz="2000" b="1">
          <a:solidFill>
            <a:schemeClr val="tx2"/>
          </a:solidFill>
          <a:latin typeface="Arial" charset="0"/>
          <a:cs typeface="Arial" charset="0"/>
        </a:defRPr>
      </a:lvl9pPr>
    </p:titleStyle>
    <p:bodyStyle>
      <a:lvl1pPr algn="l" rtl="0" eaLnBrk="1" fontAlgn="base" hangingPunct="1">
        <a:lnSpc>
          <a:spcPct val="100000"/>
        </a:lnSpc>
        <a:spcBef>
          <a:spcPct val="0"/>
        </a:spcBef>
        <a:spcAft>
          <a:spcPct val="0"/>
        </a:spcAft>
        <a:defRPr sz="1600" kern="1200">
          <a:solidFill>
            <a:schemeClr val="tx1"/>
          </a:solidFill>
          <a:latin typeface="+mn-lt"/>
          <a:ea typeface="+mn-ea"/>
          <a:cs typeface="+mn-cs"/>
        </a:defRPr>
      </a:lvl1pPr>
      <a:lvl2pPr marL="176213" indent="-176213" algn="l" rtl="0" eaLnBrk="1" fontAlgn="base" hangingPunct="1">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Textfeld 22"/>
          <p:cNvSpPr txBox="1"/>
          <p:nvPr/>
        </p:nvSpPr>
        <p:spPr>
          <a:xfrm>
            <a:off x="10284440" y="6545779"/>
            <a:ext cx="1487168" cy="210507"/>
          </a:xfrm>
          <a:prstGeom prst="rect">
            <a:avLst/>
          </a:prstGeom>
        </p:spPr>
        <p:txBody>
          <a:bodyPr wrap="square" lIns="0" tIns="0" rIns="0" bIns="0" rtlCol="0" anchor="b" anchorCtr="0">
            <a:spAutoFit/>
          </a:bodyPr>
          <a:lstStyle/>
          <a:p>
            <a:pPr algn="r">
              <a:lnSpc>
                <a:spcPct val="114000"/>
              </a:lnSpc>
            </a:pPr>
            <a:fld id="{C51078C5-4710-4254-8001-F1C0900803FD}" type="slidenum">
              <a:rPr lang="de-DE" sz="1200" smtClean="0">
                <a:latin typeface="+mn-lt"/>
                <a:cs typeface="Arial" pitchFamily="34" charset="0"/>
              </a:rPr>
              <a:pPr algn="r">
                <a:lnSpc>
                  <a:spcPct val="114000"/>
                </a:lnSpc>
              </a:pPr>
              <a:t>‹#›</a:t>
            </a:fld>
            <a:endParaRPr lang="de-DE" sz="1200" dirty="0">
              <a:latin typeface="+mn-lt"/>
              <a:cs typeface="Arial" pitchFamily="34" charset="0"/>
            </a:endParaRPr>
          </a:p>
        </p:txBody>
      </p:sp>
      <p:pic>
        <p:nvPicPr>
          <p:cNvPr id="5" name="Bild 4" descr="Fahnen_HG.jpg"/>
          <p:cNvPicPr>
            <a:picLocks noChangeAspect="1"/>
          </p:cNvPicPr>
          <p:nvPr/>
        </p:nvPicPr>
        <p:blipFill>
          <a:blip r:embed="rId3" cstate="screen"/>
          <a:srcRect/>
          <a:stretch>
            <a:fillRect/>
          </a:stretch>
        </p:blipFill>
        <p:spPr>
          <a:xfrm>
            <a:off x="-56709" y="0"/>
            <a:ext cx="12246708" cy="6858000"/>
          </a:xfrm>
          <a:prstGeom prst="rect">
            <a:avLst/>
          </a:prstGeom>
        </p:spPr>
      </p:pic>
      <p:pic>
        <p:nvPicPr>
          <p:cNvPr id="7" name="Bild 6" descr="20150416 tum logo blau png final.png"/>
          <p:cNvPicPr>
            <a:picLocks noChangeAspect="1"/>
          </p:cNvPicPr>
          <p:nvPr/>
        </p:nvPicPr>
        <p:blipFill>
          <a:blip r:embed="rId4"/>
          <a:stretch>
            <a:fillRect/>
          </a:stretch>
        </p:blipFill>
        <p:spPr>
          <a:xfrm>
            <a:off x="10963503" y="324650"/>
            <a:ext cx="799629" cy="320400"/>
          </a:xfrm>
          <a:prstGeom prst="rect">
            <a:avLst/>
          </a:prstGeom>
        </p:spPr>
      </p:pic>
      <p:sp>
        <p:nvSpPr>
          <p:cNvPr id="8" name="Foliennummernplatzhalter 4"/>
          <p:cNvSpPr>
            <a:spLocks noGrp="1"/>
          </p:cNvSpPr>
          <p:nvPr>
            <p:ph type="sldNum" sz="quarter" idx="4"/>
          </p:nvPr>
        </p:nvSpPr>
        <p:spPr>
          <a:xfrm>
            <a:off x="9033245" y="6473314"/>
            <a:ext cx="2736000" cy="365125"/>
          </a:xfrm>
          <a:prstGeom prst="rect">
            <a:avLst/>
          </a:prstGeom>
        </p:spPr>
        <p:txBody>
          <a:bodyPr vert="horz" lIns="0" tIns="45720" rIns="0" bIns="45720" rtlCol="0" anchor="ctr"/>
          <a:lstStyle>
            <a:lvl1pPr algn="r">
              <a:defRPr sz="1200">
                <a:solidFill>
                  <a:schemeClr val="tx1"/>
                </a:solidFill>
              </a:defRPr>
            </a:lvl1pPr>
          </a:lstStyle>
          <a:p>
            <a:fld id="{CE58CB1E-F828-4F11-99E0-327109AF9DA4}" type="slidenum">
              <a:rPr lang="de-DE" noProof="0" smtClean="0"/>
              <a:pPr/>
              <a:t>‹#›</a:t>
            </a:fld>
            <a:endParaRPr lang="de-DE" noProof="0"/>
          </a:p>
        </p:txBody>
      </p:sp>
      <p:sp>
        <p:nvSpPr>
          <p:cNvPr id="10" name="Fußzeilenplatzhalter 3"/>
          <p:cNvSpPr>
            <a:spLocks noGrp="1"/>
          </p:cNvSpPr>
          <p:nvPr>
            <p:ph type="ftr" sz="quarter" idx="3"/>
          </p:nvPr>
        </p:nvSpPr>
        <p:spPr>
          <a:xfrm>
            <a:off x="414883" y="6473314"/>
            <a:ext cx="8619040" cy="365125"/>
          </a:xfrm>
          <a:prstGeom prst="rect">
            <a:avLst/>
          </a:prstGeom>
        </p:spPr>
        <p:txBody>
          <a:bodyPr vert="horz" lIns="0" tIns="45720" rIns="0" bIns="45720" rtlCol="0" anchor="ctr"/>
          <a:lstStyle>
            <a:lvl1pPr algn="l">
              <a:defRPr sz="1200">
                <a:solidFill>
                  <a:schemeClr val="bg1"/>
                </a:solidFill>
              </a:defRPr>
            </a:lvl1pPr>
          </a:lstStyle>
          <a:p>
            <a:r>
              <a:rPr lang="de-DE"/>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69"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Foliennummernplatzhalter 4"/>
          <p:cNvSpPr>
            <a:spLocks noGrp="1"/>
          </p:cNvSpPr>
          <p:nvPr>
            <p:ph type="sldNum" sz="quarter" idx="4"/>
          </p:nvPr>
        </p:nvSpPr>
        <p:spPr>
          <a:xfrm>
            <a:off x="9033245" y="6473314"/>
            <a:ext cx="2736000" cy="365125"/>
          </a:xfrm>
          <a:prstGeom prst="rect">
            <a:avLst/>
          </a:prstGeom>
        </p:spPr>
        <p:txBody>
          <a:bodyPr vert="horz" lIns="0" tIns="45720" rIns="0" bIns="45720" rtlCol="0" anchor="ctr"/>
          <a:lstStyle>
            <a:lvl1pPr algn="r">
              <a:defRPr sz="1200">
                <a:solidFill>
                  <a:schemeClr val="tx1"/>
                </a:solidFill>
              </a:defRPr>
            </a:lvl1pPr>
          </a:lstStyle>
          <a:p>
            <a:fld id="{CE58CB1E-F828-4F11-99E0-327109AF9DA4}" type="slidenum">
              <a:rPr lang="de-DE" smtClean="0"/>
              <a:pPr/>
              <a:t>‹#›</a:t>
            </a:fld>
            <a:endParaRPr lang="de-DE" dirty="0"/>
          </a:p>
        </p:txBody>
      </p:sp>
      <p:sp>
        <p:nvSpPr>
          <p:cNvPr id="10" name="Fußzeilenplatzhalter 3"/>
          <p:cNvSpPr>
            <a:spLocks noGrp="1"/>
          </p:cNvSpPr>
          <p:nvPr>
            <p:ph type="ftr" sz="quarter" idx="3"/>
          </p:nvPr>
        </p:nvSpPr>
        <p:spPr>
          <a:xfrm>
            <a:off x="414883" y="6473314"/>
            <a:ext cx="8619040" cy="365125"/>
          </a:xfrm>
          <a:prstGeom prst="rect">
            <a:avLst/>
          </a:prstGeom>
        </p:spPr>
        <p:txBody>
          <a:bodyPr vert="horz" lIns="0" tIns="45720" rIns="0" bIns="45720" rtlCol="0" anchor="ctr"/>
          <a:lstStyle>
            <a:lvl1pPr algn="l">
              <a:defRPr sz="1200">
                <a:solidFill>
                  <a:schemeClr val="tx1"/>
                </a:solidFill>
              </a:defRPr>
            </a:lvl1pPr>
          </a:lstStyle>
          <a:p>
            <a:pPr>
              <a:defRPr/>
            </a:pPr>
            <a:r>
              <a:rPr lang="de-DE" dirty="0"/>
              <a:t>Tino Bog - bog@bv.tum.de</a:t>
            </a:r>
          </a:p>
        </p:txBody>
      </p:sp>
      <p:pic>
        <p:nvPicPr>
          <p:cNvPr id="7" name="Bild 6" descr="20150416 tum logo blau png final.png"/>
          <p:cNvPicPr>
            <a:picLocks noChangeAspect="1"/>
          </p:cNvPicPr>
          <p:nvPr/>
        </p:nvPicPr>
        <p:blipFill>
          <a:blip r:embed="rId3"/>
          <a:stretch>
            <a:fillRect/>
          </a:stretch>
        </p:blipFill>
        <p:spPr>
          <a:xfrm>
            <a:off x="10957881" y="324685"/>
            <a:ext cx="811136" cy="320400"/>
          </a:xfrm>
          <a:prstGeom prst="rect">
            <a:avLst/>
          </a:prstGeom>
        </p:spPr>
      </p:pic>
      <p:sp>
        <p:nvSpPr>
          <p:cNvPr id="11" name="Textfeld 10"/>
          <p:cNvSpPr txBox="1"/>
          <p:nvPr userDrawn="1"/>
        </p:nvSpPr>
        <p:spPr>
          <a:xfrm>
            <a:off x="427201" y="314326"/>
            <a:ext cx="10266200" cy="348403"/>
          </a:xfrm>
          <a:prstGeom prst="rect">
            <a:avLst/>
          </a:prstGeom>
          <a:noFill/>
        </p:spPr>
        <p:txBody>
          <a:bodyPr wrap="square" lIns="0" tIns="0" rIns="0" bIns="0" rtlCol="0">
            <a:spAutoFit/>
          </a:bodyPr>
          <a:lstStyle/>
          <a:p>
            <a:pPr>
              <a:lnSpc>
                <a:spcPct val="94000"/>
              </a:lnSpc>
              <a:tabLst/>
            </a:pPr>
            <a:r>
              <a:rPr lang="de-DE" sz="800" dirty="0" err="1">
                <a:solidFill>
                  <a:schemeClr val="tx2"/>
                </a:solidFill>
                <a:latin typeface="+mn-lt"/>
              </a:rPr>
              <a:t>Chair</a:t>
            </a:r>
            <a:r>
              <a:rPr lang="de-DE" sz="800" dirty="0">
                <a:solidFill>
                  <a:schemeClr val="tx2"/>
                </a:solidFill>
                <a:latin typeface="+mn-lt"/>
              </a:rPr>
              <a:t> </a:t>
            </a:r>
            <a:r>
              <a:rPr lang="de-DE" sz="800" dirty="0" err="1">
                <a:solidFill>
                  <a:schemeClr val="tx2"/>
                </a:solidFill>
                <a:latin typeface="+mn-lt"/>
              </a:rPr>
              <a:t>of</a:t>
            </a:r>
            <a:r>
              <a:rPr lang="de-DE" sz="800" dirty="0">
                <a:solidFill>
                  <a:schemeClr val="tx2"/>
                </a:solidFill>
                <a:latin typeface="+mn-lt"/>
              </a:rPr>
              <a:t> </a:t>
            </a:r>
            <a:r>
              <a:rPr lang="de-DE" sz="800" dirty="0" err="1">
                <a:solidFill>
                  <a:schemeClr val="tx2"/>
                </a:solidFill>
                <a:latin typeface="+mn-lt"/>
              </a:rPr>
              <a:t>Computational</a:t>
            </a:r>
            <a:r>
              <a:rPr lang="de-DE" sz="800" dirty="0">
                <a:solidFill>
                  <a:schemeClr val="tx2"/>
                </a:solidFill>
                <a:latin typeface="+mn-lt"/>
              </a:rPr>
              <a:t> Modeling </a:t>
            </a:r>
            <a:r>
              <a:rPr lang="de-DE" sz="800" dirty="0" err="1">
                <a:solidFill>
                  <a:schemeClr val="tx2"/>
                </a:solidFill>
                <a:latin typeface="+mn-lt"/>
              </a:rPr>
              <a:t>and</a:t>
            </a:r>
            <a:r>
              <a:rPr lang="de-DE" sz="800" dirty="0">
                <a:solidFill>
                  <a:schemeClr val="tx2"/>
                </a:solidFill>
                <a:latin typeface="+mn-lt"/>
              </a:rPr>
              <a:t> Simulation</a:t>
            </a:r>
          </a:p>
          <a:p>
            <a:pPr>
              <a:lnSpc>
                <a:spcPct val="94000"/>
              </a:lnSpc>
              <a:tabLst/>
            </a:pPr>
            <a:r>
              <a:rPr lang="en-US" sz="800" dirty="0">
                <a:solidFill>
                  <a:schemeClr val="tx2"/>
                </a:solidFill>
                <a:latin typeface="+mn-lt"/>
              </a:rPr>
              <a:t>TUM School of Engineering and Design</a:t>
            </a:r>
            <a:r>
              <a:rPr lang="de-DE" sz="800" dirty="0">
                <a:solidFill>
                  <a:schemeClr val="tx2"/>
                </a:solidFill>
                <a:latin typeface="+mn-lt"/>
              </a:rPr>
              <a:t>  </a:t>
            </a:r>
          </a:p>
          <a:p>
            <a:pPr>
              <a:lnSpc>
                <a:spcPct val="94000"/>
              </a:lnSpc>
              <a:tabLst/>
            </a:pPr>
            <a:r>
              <a:rPr lang="de-DE" sz="800" dirty="0">
                <a:solidFill>
                  <a:schemeClr val="tx2"/>
                </a:solidFill>
                <a:latin typeface="+mn-lt"/>
              </a:rPr>
              <a:t>Technical University </a:t>
            </a:r>
            <a:r>
              <a:rPr lang="de-DE" sz="800" dirty="0" err="1">
                <a:solidFill>
                  <a:schemeClr val="tx2"/>
                </a:solidFill>
                <a:latin typeface="+mn-lt"/>
              </a:rPr>
              <a:t>of</a:t>
            </a:r>
            <a:r>
              <a:rPr lang="de-DE" sz="800" dirty="0">
                <a:solidFill>
                  <a:schemeClr val="tx2"/>
                </a:solidFill>
                <a:latin typeface="+mn-lt"/>
              </a:rPr>
              <a:t> Munich</a:t>
            </a:r>
          </a:p>
        </p:txBody>
      </p:sp>
    </p:spTree>
  </p:cSld>
  <p:clrMap bg1="lt1" tx1="dk1" bg2="lt2" tx2="dk2" accent1="accent1" accent2="accent2" accent3="accent3" accent4="accent4" accent5="accent5" accent6="accent6" hlink="hlink" folHlink="folHlink"/>
  <p:sldLayoutIdLst>
    <p:sldLayoutId id="2147483675"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2" descr="20150416 tum logo blau png final.png"/>
          <p:cNvPicPr>
            <a:picLocks noChangeAspect="1"/>
          </p:cNvPicPr>
          <p:nvPr/>
        </p:nvPicPr>
        <p:blipFill>
          <a:blip r:embed="rId10"/>
          <a:stretch>
            <a:fillRect/>
          </a:stretch>
        </p:blipFill>
        <p:spPr>
          <a:xfrm>
            <a:off x="10957881" y="324685"/>
            <a:ext cx="811136" cy="320400"/>
          </a:xfrm>
          <a:prstGeom prst="rect">
            <a:avLst/>
          </a:prstGeom>
        </p:spPr>
      </p:pic>
      <p:sp>
        <p:nvSpPr>
          <p:cNvPr id="5" name="Foliennummernplatzhalter 4"/>
          <p:cNvSpPr>
            <a:spLocks noGrp="1"/>
          </p:cNvSpPr>
          <p:nvPr>
            <p:ph type="sldNum" sz="quarter" idx="4"/>
          </p:nvPr>
        </p:nvSpPr>
        <p:spPr>
          <a:xfrm>
            <a:off x="9033245" y="6473314"/>
            <a:ext cx="2736099" cy="365125"/>
          </a:xfrm>
          <a:prstGeom prst="rect">
            <a:avLst/>
          </a:prstGeom>
        </p:spPr>
        <p:txBody>
          <a:bodyPr vert="horz" lIns="0" tIns="45720" rIns="0" bIns="45720" rtlCol="0" anchor="ctr"/>
          <a:lstStyle>
            <a:lvl1pPr algn="r">
              <a:defRPr sz="1200">
                <a:solidFill>
                  <a:schemeClr val="tx1"/>
                </a:solidFill>
              </a:defRPr>
            </a:lvl1pPr>
          </a:lstStyle>
          <a:p>
            <a:fld id="{CE58CB1E-F828-4F11-99E0-327109AF9DA4}" type="slidenum">
              <a:rPr lang="de-DE" smtClean="0"/>
              <a:pPr/>
              <a:t>‹#›</a:t>
            </a:fld>
            <a:endParaRPr lang="de-DE" dirty="0"/>
          </a:p>
        </p:txBody>
      </p:sp>
      <p:sp>
        <p:nvSpPr>
          <p:cNvPr id="6" name="Fußzeilenplatzhalter 3"/>
          <p:cNvSpPr>
            <a:spLocks noGrp="1"/>
          </p:cNvSpPr>
          <p:nvPr>
            <p:ph type="ftr" sz="quarter" idx="3"/>
          </p:nvPr>
        </p:nvSpPr>
        <p:spPr>
          <a:xfrm>
            <a:off x="414883" y="6473314"/>
            <a:ext cx="8619040" cy="365125"/>
          </a:xfrm>
          <a:prstGeom prst="rect">
            <a:avLst/>
          </a:prstGeom>
        </p:spPr>
        <p:txBody>
          <a:bodyPr vert="horz" lIns="0" tIns="45720" rIns="0" bIns="45720" rtlCol="0" anchor="ctr"/>
          <a:lstStyle>
            <a:lvl1pPr algn="l">
              <a:defRPr sz="1200">
                <a:solidFill>
                  <a:schemeClr val="tx1"/>
                </a:solidFill>
              </a:defRPr>
            </a:lvl1pPr>
          </a:lstStyle>
          <a:p>
            <a:r>
              <a:rPr lang="de-DE"/>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54" r:id="rId2"/>
    <p:sldLayoutId id="2147483704" r:id="rId3"/>
    <p:sldLayoutId id="2147483657" r:id="rId4"/>
    <p:sldLayoutId id="2147483711" r:id="rId5"/>
    <p:sldLayoutId id="2147483703" r:id="rId6"/>
    <p:sldLayoutId id="2147483653" r:id="rId7"/>
    <p:sldLayoutId id="2147483656" r:id="rId8"/>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hteck 5"/>
          <p:cNvSpPr/>
          <p:nvPr/>
        </p:nvSpPr>
        <p:spPr bwMode="hidden">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pic>
        <p:nvPicPr>
          <p:cNvPr id="4" name="Bild 3" descr="20150416 tum logo blau png final.png"/>
          <p:cNvPicPr>
            <a:picLocks noChangeAspect="1"/>
          </p:cNvPicPr>
          <p:nvPr/>
        </p:nvPicPr>
        <p:blipFill>
          <a:blip r:embed="rId3"/>
          <a:stretch>
            <a:fillRect/>
          </a:stretch>
        </p:blipFill>
        <p:spPr bwMode="black">
          <a:xfrm>
            <a:off x="10963505" y="324650"/>
            <a:ext cx="799631" cy="320400"/>
          </a:xfrm>
          <a:prstGeom prst="rect">
            <a:avLst/>
          </a:prstGeom>
        </p:spPr>
      </p:pic>
      <p:sp>
        <p:nvSpPr>
          <p:cNvPr id="7" name="Foliennummernplatzhalter 4"/>
          <p:cNvSpPr>
            <a:spLocks noGrp="1"/>
          </p:cNvSpPr>
          <p:nvPr>
            <p:ph type="sldNum" sz="quarter" idx="4"/>
          </p:nvPr>
        </p:nvSpPr>
        <p:spPr>
          <a:xfrm>
            <a:off x="9033245" y="6473314"/>
            <a:ext cx="2736000" cy="365125"/>
          </a:xfrm>
          <a:prstGeom prst="rect">
            <a:avLst/>
          </a:prstGeom>
        </p:spPr>
        <p:txBody>
          <a:bodyPr vert="horz" lIns="0" tIns="45720" rIns="0" bIns="45720" rtlCol="0" anchor="ctr"/>
          <a:lstStyle>
            <a:lvl1pPr algn="r">
              <a:defRPr sz="1200">
                <a:solidFill>
                  <a:schemeClr val="bg1"/>
                </a:solidFill>
              </a:defRPr>
            </a:lvl1pPr>
          </a:lstStyle>
          <a:p>
            <a:fld id="{CE58CB1E-F828-4F11-99E0-327109AF9DA4}" type="slidenum">
              <a:rPr lang="de-DE" smtClean="0"/>
              <a:pPr/>
              <a:t>‹#›</a:t>
            </a:fld>
            <a:endParaRPr lang="de-DE" dirty="0"/>
          </a:p>
        </p:txBody>
      </p:sp>
      <p:sp>
        <p:nvSpPr>
          <p:cNvPr id="8" name="Fußzeilenplatzhalter 3"/>
          <p:cNvSpPr>
            <a:spLocks noGrp="1"/>
          </p:cNvSpPr>
          <p:nvPr>
            <p:ph type="ftr" sz="quarter" idx="3"/>
          </p:nvPr>
        </p:nvSpPr>
        <p:spPr>
          <a:xfrm>
            <a:off x="414883" y="6473314"/>
            <a:ext cx="8619040" cy="365125"/>
          </a:xfrm>
          <a:prstGeom prst="rect">
            <a:avLst/>
          </a:prstGeom>
        </p:spPr>
        <p:txBody>
          <a:bodyPr vert="horz" lIns="0" tIns="45720" rIns="0" bIns="45720" rtlCol="0" anchor="ctr"/>
          <a:lstStyle>
            <a:lvl1pPr algn="l">
              <a:defRPr sz="1200">
                <a:solidFill>
                  <a:schemeClr val="bg1"/>
                </a:solidFill>
              </a:defRPr>
            </a:lvl1pPr>
          </a:lstStyle>
          <a:p>
            <a:r>
              <a:rPr lang="de-DE"/>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85"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bwMode="hidden">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solidFill>
                <a:schemeClr val="bg1"/>
              </a:solidFill>
            </a:endParaRPr>
          </a:p>
        </p:txBody>
      </p:sp>
      <p:pic>
        <p:nvPicPr>
          <p:cNvPr id="4" name="Bild 3" descr="20150416 tum logo blau png final.png"/>
          <p:cNvPicPr>
            <a:picLocks noChangeAspect="1"/>
          </p:cNvPicPr>
          <p:nvPr/>
        </p:nvPicPr>
        <p:blipFill>
          <a:blip r:embed="rId3"/>
          <a:stretch>
            <a:fillRect/>
          </a:stretch>
        </p:blipFill>
        <p:spPr bwMode="black">
          <a:xfrm>
            <a:off x="10963503" y="324650"/>
            <a:ext cx="799629" cy="320400"/>
          </a:xfrm>
          <a:prstGeom prst="rect">
            <a:avLst/>
          </a:prstGeom>
        </p:spPr>
      </p:pic>
      <p:sp>
        <p:nvSpPr>
          <p:cNvPr id="9" name="Foliennummernplatzhalter 4"/>
          <p:cNvSpPr>
            <a:spLocks noGrp="1"/>
          </p:cNvSpPr>
          <p:nvPr>
            <p:ph type="sldNum" sz="quarter" idx="4"/>
          </p:nvPr>
        </p:nvSpPr>
        <p:spPr>
          <a:xfrm>
            <a:off x="9033245" y="6473314"/>
            <a:ext cx="2736000" cy="365125"/>
          </a:xfrm>
          <a:prstGeom prst="rect">
            <a:avLst/>
          </a:prstGeom>
        </p:spPr>
        <p:txBody>
          <a:bodyPr vert="horz" lIns="0" tIns="45720" rIns="0" bIns="45720" rtlCol="0" anchor="ctr"/>
          <a:lstStyle>
            <a:lvl1pPr algn="r">
              <a:defRPr sz="1200">
                <a:solidFill>
                  <a:schemeClr val="bg1"/>
                </a:solidFill>
              </a:defRPr>
            </a:lvl1pPr>
          </a:lstStyle>
          <a:p>
            <a:fld id="{CE58CB1E-F828-4F11-99E0-327109AF9DA4}" type="slidenum">
              <a:rPr lang="de-DE" smtClean="0"/>
              <a:pPr/>
              <a:t>‹#›</a:t>
            </a:fld>
            <a:endParaRPr lang="de-DE" dirty="0"/>
          </a:p>
        </p:txBody>
      </p:sp>
      <p:sp>
        <p:nvSpPr>
          <p:cNvPr id="10" name="Fußzeilenplatzhalter 3"/>
          <p:cNvSpPr>
            <a:spLocks noGrp="1"/>
          </p:cNvSpPr>
          <p:nvPr>
            <p:ph type="ftr" sz="quarter" idx="3"/>
          </p:nvPr>
        </p:nvSpPr>
        <p:spPr>
          <a:xfrm>
            <a:off x="414883" y="6473314"/>
            <a:ext cx="8619040" cy="365125"/>
          </a:xfrm>
          <a:prstGeom prst="rect">
            <a:avLst/>
          </a:prstGeom>
        </p:spPr>
        <p:txBody>
          <a:bodyPr vert="horz" lIns="0" tIns="45720" rIns="0" bIns="45720" rtlCol="0" anchor="ctr"/>
          <a:lstStyle>
            <a:lvl1pPr algn="l">
              <a:defRPr sz="1200">
                <a:solidFill>
                  <a:schemeClr val="bg1"/>
                </a:solidFill>
              </a:defRPr>
            </a:lvl1pPr>
          </a:lstStyle>
          <a:p>
            <a:r>
              <a:rPr lang="de-DE"/>
              <a:t>Dr. rer. nat. Erika Mustermann (TUM) | kann beliebig erweitert werden | Infos mit Strich trennen</a:t>
            </a:r>
            <a:endParaRPr lang="en-US" dirty="0"/>
          </a:p>
        </p:txBody>
      </p:sp>
    </p:spTree>
  </p:cSld>
  <p:clrMap bg1="lt1" tx1="dk1" bg2="lt2" tx2="dk2" accent1="accent1" accent2="accent2" accent3="accent3" accent4="accent4" accent5="accent5" accent6="accent6" hlink="hlink" folHlink="folHlink"/>
  <p:sldLayoutIdLst>
    <p:sldLayoutId id="2147483698" r:id="rId1"/>
  </p:sldLayoutIdLst>
  <p:hf hd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E58CB1E-F828-4F11-99E0-327109AF9DA4}" type="slidenum">
              <a:rPr lang="de-DE" smtClean="0"/>
              <a:pPr/>
              <a:t>1</a:t>
            </a:fld>
            <a:endParaRPr lang="de-DE" dirty="0"/>
          </a:p>
        </p:txBody>
      </p:sp>
      <p:sp>
        <p:nvSpPr>
          <p:cNvPr id="3" name="Titel 2"/>
          <p:cNvSpPr>
            <a:spLocks noGrp="1"/>
          </p:cNvSpPr>
          <p:nvPr>
            <p:ph type="title"/>
          </p:nvPr>
        </p:nvSpPr>
        <p:spPr>
          <a:xfrm>
            <a:off x="380068" y="833422"/>
            <a:ext cx="8210248" cy="196849"/>
          </a:xfrm>
          <a:prstGeom prst="rect">
            <a:avLst/>
          </a:prstGeom>
        </p:spPr>
        <p:txBody>
          <a:bodyPr/>
          <a:lstStyle/>
          <a:p>
            <a:pPr marL="0" marR="0">
              <a:lnSpc>
                <a:spcPts val="1500"/>
              </a:lnSpc>
              <a:spcBef>
                <a:spcPts val="0"/>
              </a:spcBef>
              <a:spcAft>
                <a:spcPts val="0"/>
              </a:spcAft>
            </a:pPr>
            <a:r>
              <a:rPr lang="en-US" sz="1800" b="1" dirty="0">
                <a:effectLst/>
                <a:latin typeface="Arial" panose="020B0604020202020204" pitchFamily="34" charset="0"/>
                <a:ea typeface="Arial" panose="020B0604020202020204" pitchFamily="34" charset="0"/>
                <a:cs typeface="Arial" panose="020B0604020202020204" pitchFamily="34" charset="0"/>
              </a:rPr>
              <a:t>Vectorization of technical drawings using Deep Learning</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p:txBody>
      </p:sp>
      <p:pic>
        <p:nvPicPr>
          <p:cNvPr id="7" name="Picture 2">
            <a:extLst>
              <a:ext uri="{FF2B5EF4-FFF2-40B4-BE49-F238E27FC236}">
                <a16:creationId xmlns:a16="http://schemas.microsoft.com/office/drawing/2014/main" id="{267A098B-BD71-4BD2-A818-BC0F2C4A2CF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422626" y="331321"/>
            <a:ext cx="401708" cy="322017"/>
          </a:xfrm>
          <a:prstGeom prst="rect">
            <a:avLst/>
          </a:prstGeom>
          <a:noFill/>
          <a:extLst>
            <a:ext uri="{909E8E84-426E-40DD-AFC4-6F175D3DCCD1}">
              <a14:hiddenFill xmlns:a14="http://schemas.microsoft.com/office/drawing/2010/main">
                <a:solidFill>
                  <a:srgbClr val="FFFFFF"/>
                </a:solidFill>
              </a14:hiddenFill>
            </a:ext>
          </a:extLst>
        </p:spPr>
      </p:pic>
      <p:sp>
        <p:nvSpPr>
          <p:cNvPr id="19" name="Abgerundetes Rechteck 1">
            <a:extLst>
              <a:ext uri="{FF2B5EF4-FFF2-40B4-BE49-F238E27FC236}">
                <a16:creationId xmlns:a16="http://schemas.microsoft.com/office/drawing/2014/main" id="{7352B7F5-C8DB-4163-AC51-FBD3AD67C425}"/>
              </a:ext>
            </a:extLst>
          </p:cNvPr>
          <p:cNvSpPr/>
          <p:nvPr/>
        </p:nvSpPr>
        <p:spPr bwMode="auto">
          <a:xfrm>
            <a:off x="8978753" y="931847"/>
            <a:ext cx="2294881" cy="1099399"/>
          </a:xfrm>
          <a:prstGeom prst="roundRect">
            <a:avLst/>
          </a:prstGeom>
          <a:solidFill>
            <a:srgbClr val="FFFFFF"/>
          </a:solidFill>
          <a:ln w="38100" cap="flat" cmpd="sng" algn="ctr">
            <a:solidFill>
              <a:srgbClr val="FFFFFF"/>
            </a:solidFill>
            <a:prstDash val="solid"/>
            <a:headEnd type="none" w="med" len="med"/>
            <a:tailEnd type="none" w="med" len="med"/>
          </a:ln>
          <a:effectLst>
            <a:glow rad="63500">
              <a:srgbClr val="E2E2E2">
                <a:satMod val="175000"/>
                <a:alpha val="40000"/>
              </a:srgbClr>
            </a:glow>
            <a:outerShdw blurRad="40000" dist="20000" dir="5400000" rotWithShape="0">
              <a:srgbClr val="000000">
                <a:alpha val="38000"/>
              </a:srgbClr>
            </a:outerShdw>
          </a:effectLst>
        </p:spPr>
        <p:txBody>
          <a:bodyPr vert="horz" wrap="square" lIns="91440" tIns="45720" rIns="91440" bIns="45720" numCol="1" rtlCol="0" anchor="t" anchorCtr="0" compatLnSpc="1">
            <a:prstTxWarp prst="textNoShape">
              <a:avLst/>
            </a:prstTxWarp>
          </a:bodyPr>
          <a:lstStyle/>
          <a:p>
            <a:pPr algn="ctr" eaLnBrk="0" fontAlgn="auto" hangingPunct="0">
              <a:spcBef>
                <a:spcPts val="0"/>
              </a:spcBef>
              <a:spcAft>
                <a:spcPts val="0"/>
              </a:spcAft>
              <a:defRPr/>
            </a:pPr>
            <a:r>
              <a:rPr lang="de-DE" sz="1400" b="1" kern="0" dirty="0">
                <a:solidFill>
                  <a:srgbClr val="000000"/>
                </a:solidFill>
                <a:latin typeface="Arial"/>
                <a:cs typeface="+mn-cs"/>
              </a:rPr>
              <a:t>Project </a:t>
            </a:r>
            <a:r>
              <a:rPr lang="de-DE" sz="1400" b="1" kern="0" dirty="0" err="1">
                <a:solidFill>
                  <a:srgbClr val="000000"/>
                </a:solidFill>
                <a:latin typeface="Arial"/>
                <a:cs typeface="+mn-cs"/>
              </a:rPr>
              <a:t>Characteristics</a:t>
            </a:r>
            <a:endParaRPr lang="de-DE" sz="1400" b="1" kern="0" dirty="0">
              <a:solidFill>
                <a:srgbClr val="000000"/>
              </a:solidFill>
              <a:latin typeface="Arial"/>
              <a:cs typeface="+mn-cs"/>
            </a:endParaRPr>
          </a:p>
        </p:txBody>
      </p:sp>
      <p:sp>
        <p:nvSpPr>
          <p:cNvPr id="28" name="Textfeld 7">
            <a:extLst>
              <a:ext uri="{FF2B5EF4-FFF2-40B4-BE49-F238E27FC236}">
                <a16:creationId xmlns:a16="http://schemas.microsoft.com/office/drawing/2014/main" id="{DAD9195D-747A-43B7-BA5B-85EC96B04487}"/>
              </a:ext>
            </a:extLst>
          </p:cNvPr>
          <p:cNvSpPr txBox="1">
            <a:spLocks noChangeArrowheads="1"/>
          </p:cNvSpPr>
          <p:nvPr/>
        </p:nvSpPr>
        <p:spPr bwMode="auto">
          <a:xfrm>
            <a:off x="9121736" y="1200249"/>
            <a:ext cx="13049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algn="r" eaLnBrk="0" fontAlgn="base" hangingPunct="0">
              <a:spcBef>
                <a:spcPct val="0"/>
              </a:spcBef>
              <a:spcAft>
                <a:spcPct val="0"/>
              </a:spcAft>
              <a:defRPr>
                <a:solidFill>
                  <a:schemeClr val="tx1"/>
                </a:solidFill>
                <a:latin typeface="Arial" charset="0"/>
              </a:defRPr>
            </a:lvl6pPr>
            <a:lvl7pPr marL="2971800" indent="-228600" algn="r" eaLnBrk="0" fontAlgn="base" hangingPunct="0">
              <a:spcBef>
                <a:spcPct val="0"/>
              </a:spcBef>
              <a:spcAft>
                <a:spcPct val="0"/>
              </a:spcAft>
              <a:defRPr>
                <a:solidFill>
                  <a:schemeClr val="tx1"/>
                </a:solidFill>
                <a:latin typeface="Arial" charset="0"/>
              </a:defRPr>
            </a:lvl7pPr>
            <a:lvl8pPr marL="3429000" indent="-228600" algn="r" eaLnBrk="0" fontAlgn="base" hangingPunct="0">
              <a:spcBef>
                <a:spcPct val="0"/>
              </a:spcBef>
              <a:spcAft>
                <a:spcPct val="0"/>
              </a:spcAft>
              <a:defRPr>
                <a:solidFill>
                  <a:schemeClr val="tx1"/>
                </a:solidFill>
                <a:latin typeface="Arial" charset="0"/>
              </a:defRPr>
            </a:lvl8pPr>
            <a:lvl9pPr marL="3886200" indent="-228600" algn="r" eaLnBrk="0" fontAlgn="base" hangingPunct="0">
              <a:spcBef>
                <a:spcPct val="0"/>
              </a:spcBef>
              <a:spcAft>
                <a:spcPct val="0"/>
              </a:spcAft>
              <a:defRPr>
                <a:solidFill>
                  <a:schemeClr val="tx1"/>
                </a:solidFill>
                <a:latin typeface="Arial" charset="0"/>
              </a:defRPr>
            </a:lvl9pPr>
          </a:lstStyle>
          <a:p>
            <a:pPr algn="l"/>
            <a:r>
              <a:rPr lang="de-DE" sz="1200" dirty="0"/>
              <a:t>Modeling:</a:t>
            </a:r>
          </a:p>
          <a:p>
            <a:pPr algn="l"/>
            <a:r>
              <a:rPr lang="de-DE" sz="1200" dirty="0" err="1"/>
              <a:t>Mathematics</a:t>
            </a:r>
            <a:r>
              <a:rPr lang="de-DE" sz="1200" dirty="0"/>
              <a:t>:</a:t>
            </a:r>
          </a:p>
          <a:p>
            <a:pPr algn="l"/>
            <a:r>
              <a:rPr lang="de-DE" sz="1200" dirty="0" err="1"/>
              <a:t>Programming</a:t>
            </a:r>
            <a:r>
              <a:rPr lang="de-DE" sz="1200" dirty="0"/>
              <a:t>:</a:t>
            </a:r>
          </a:p>
          <a:p>
            <a:pPr algn="l"/>
            <a:r>
              <a:rPr lang="de-DE" sz="1200" dirty="0"/>
              <a:t>Science:     </a:t>
            </a:r>
          </a:p>
        </p:txBody>
      </p:sp>
      <p:sp>
        <p:nvSpPr>
          <p:cNvPr id="62" name="Fußzeilenplatzhalter 4"/>
          <p:cNvSpPr>
            <a:spLocks noGrp="1"/>
          </p:cNvSpPr>
          <p:nvPr>
            <p:ph type="ftr" sz="quarter" idx="12"/>
          </p:nvPr>
        </p:nvSpPr>
        <p:spPr>
          <a:xfrm>
            <a:off x="380068" y="6473314"/>
            <a:ext cx="8281793" cy="365125"/>
          </a:xfrm>
        </p:spPr>
        <p:txBody>
          <a:bodyPr/>
          <a:lstStyle/>
          <a:p>
            <a:r>
              <a:rPr lang="de-DE" dirty="0"/>
              <a:t>Andrea Carrara, CMS (TUM), andrea.carrara@tum.de</a:t>
            </a:r>
            <a:endParaRPr lang="en-US" dirty="0"/>
          </a:p>
        </p:txBody>
      </p:sp>
      <p:sp>
        <p:nvSpPr>
          <p:cNvPr id="2" name="Rectangle 1">
            <a:extLst>
              <a:ext uri="{FF2B5EF4-FFF2-40B4-BE49-F238E27FC236}">
                <a16:creationId xmlns:a16="http://schemas.microsoft.com/office/drawing/2014/main" id="{B7E4622C-87FA-4907-A15F-7A3A93ABE843}"/>
              </a:ext>
            </a:extLst>
          </p:cNvPr>
          <p:cNvSpPr/>
          <p:nvPr/>
        </p:nvSpPr>
        <p:spPr>
          <a:xfrm>
            <a:off x="206883" y="1294481"/>
            <a:ext cx="5523667" cy="6494085"/>
          </a:xfrm>
          <a:prstGeom prst="rect">
            <a:avLst/>
          </a:prstGeom>
        </p:spPr>
        <p:txBody>
          <a:bodyPr wrap="square">
            <a:spAutoFit/>
          </a:bodyPr>
          <a:lstStyle/>
          <a:p>
            <a:r>
              <a:rPr lang="en-US" sz="1400" b="1" dirty="0"/>
              <a:t>Task</a:t>
            </a:r>
          </a:p>
          <a:p>
            <a:pPr marL="0" marR="0">
              <a:spcBef>
                <a:spcPts val="0"/>
              </a:spcBef>
              <a:spcAft>
                <a:spcPts val="0"/>
              </a:spcAft>
            </a:pPr>
            <a:r>
              <a:rPr lang="en-US" sz="1800" dirty="0">
                <a:effectLst/>
                <a:latin typeface="Arial" panose="020B0604020202020204" pitchFamily="34" charset="0"/>
                <a:ea typeface="Arial" panose="020B0604020202020204" pitchFamily="34" charset="0"/>
                <a:cs typeface="Times New Roman" panose="02020603050405020304" pitchFamily="18" charset="0"/>
              </a:rPr>
              <a:t>The focus of the topic is to develop a robust and reliable automatic vectorizer from scans of technical drawings using deep learning models. To obtain precise results cleaning of the noise in the image and optimization of the geometries need to be taken into consideration. </a:t>
            </a:r>
          </a:p>
          <a:p>
            <a:pPr marL="0" marR="0">
              <a:spcBef>
                <a:spcPts val="0"/>
              </a:spcBef>
              <a:spcAft>
                <a:spcPts val="0"/>
              </a:spcAft>
            </a:pPr>
            <a:r>
              <a:rPr lang="en-US" sz="1800" dirty="0">
                <a:effectLst/>
                <a:latin typeface="Arial" panose="020B0604020202020204" pitchFamily="34" charset="0"/>
                <a:ea typeface="Arial" panose="020B0604020202020204" pitchFamily="34" charset="0"/>
                <a:cs typeface="Times New Roman" panose="02020603050405020304" pitchFamily="18" charset="0"/>
              </a:rPr>
              <a:t>Prerequisites are basics of python programming and strong interest in learning / improving deep learning / AI skill.</a:t>
            </a:r>
          </a:p>
          <a:p>
            <a:pPr marL="144145" indent="-144145">
              <a:lnSpc>
                <a:spcPts val="1500"/>
              </a:lnSpc>
            </a:pPr>
            <a:endParaRPr lang="en-US" sz="1400" dirty="0">
              <a:cs typeface="Arial" panose="020B0604020202020204" pitchFamily="34" charset="0"/>
            </a:endParaRPr>
          </a:p>
          <a:p>
            <a:pPr marL="144145" indent="-144145">
              <a:lnSpc>
                <a:spcPts val="1500"/>
              </a:lnSpc>
            </a:pPr>
            <a:r>
              <a:rPr lang="en-US" sz="1400" dirty="0">
                <a:cs typeface="Arial" panose="020B0604020202020204" pitchFamily="34" charset="0"/>
              </a:rPr>
              <a:t>GENERAL INSTRUCTIONS:</a:t>
            </a:r>
            <a:endParaRPr lang="de-DE" sz="1400" dirty="0"/>
          </a:p>
          <a:p>
            <a:pPr marL="342900" marR="0" lvl="0" indent="-342900">
              <a:lnSpc>
                <a:spcPts val="15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Literature research on the topic</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ts val="15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Dataset definition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ts val="15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Comparison of existing AI methods and rule-based</a:t>
            </a:r>
            <a:br>
              <a:rPr lang="en-US" sz="1200" dirty="0">
                <a:effectLst/>
                <a:latin typeface="Arial" panose="020B0604020202020204" pitchFamily="34" charset="0"/>
                <a:ea typeface="Arial" panose="020B0604020202020204" pitchFamily="34" charset="0"/>
                <a:cs typeface="Arial" panose="020B0604020202020204" pitchFamily="34" charset="0"/>
              </a:rPr>
            </a:br>
            <a:r>
              <a:rPr lang="en-US" sz="1200" dirty="0">
                <a:effectLst/>
                <a:latin typeface="Arial" panose="020B0604020202020204" pitchFamily="34" charset="0"/>
                <a:ea typeface="Arial" panose="020B0604020202020204" pitchFamily="34" charset="0"/>
                <a:cs typeface="Arial" panose="020B0604020202020204" pitchFamily="34" charset="0"/>
              </a:rPr>
              <a:t> methods for cleaning and vectorization of the scan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ts val="15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Training / fine-tuning on real-life scans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ts val="1500"/>
              </a:lnSpc>
              <a:spcBef>
                <a:spcPts val="0"/>
              </a:spcBef>
              <a:spcAft>
                <a:spcPts val="0"/>
              </a:spcAft>
              <a:buFont typeface="Symbol" panose="05050102010706020507" pitchFamily="18" charset="2"/>
              <a:buChar char=""/>
            </a:pPr>
            <a:r>
              <a:rPr lang="en-US" sz="1200" dirty="0">
                <a:effectLst/>
                <a:latin typeface="Arial" panose="020B0604020202020204" pitchFamily="34" charset="0"/>
                <a:ea typeface="Arial" panose="020B0604020202020204" pitchFamily="34" charset="0"/>
                <a:cs typeface="Arial" panose="020B0604020202020204" pitchFamily="34" charset="0"/>
              </a:rPr>
              <a:t>Assessing results on unseen technical drawings </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a:p>
            <a:pPr lvl="0"/>
            <a:endParaRPr lang="en-US" sz="1400" dirty="0"/>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8" name="Rectangle 7"/>
          <p:cNvSpPr/>
          <p:nvPr/>
        </p:nvSpPr>
        <p:spPr>
          <a:xfrm>
            <a:off x="276767" y="6078716"/>
            <a:ext cx="11492478" cy="461665"/>
          </a:xfrm>
          <a:prstGeom prst="rect">
            <a:avLst/>
          </a:prstGeom>
        </p:spPr>
        <p:txBody>
          <a:bodyPr wrap="square">
            <a:spAutoFit/>
          </a:bodyPr>
          <a:lstStyle/>
          <a:p>
            <a:pPr lvl="0"/>
            <a:r>
              <a:rPr lang="en-US" sz="1200" dirty="0"/>
              <a:t>[1] </a:t>
            </a:r>
            <a:r>
              <a:rPr lang="en-US" sz="1200" b="0" i="0" dirty="0">
                <a:solidFill>
                  <a:srgbClr val="222222"/>
                </a:solidFill>
                <a:effectLst/>
                <a:latin typeface="Arial" panose="020B0604020202020204" pitchFamily="34" charset="0"/>
              </a:rPr>
              <a:t>Liu, Chen, et al. "Raster-to-vector: Revisiting floorplan transformation." </a:t>
            </a:r>
            <a:r>
              <a:rPr lang="en-US" sz="1200" b="0" i="1" dirty="0">
                <a:solidFill>
                  <a:srgbClr val="222222"/>
                </a:solidFill>
                <a:effectLst/>
                <a:latin typeface="Arial" panose="020B0604020202020204" pitchFamily="34" charset="0"/>
              </a:rPr>
              <a:t>Proceedings of the IEEE International Conference on Computer Vision</a:t>
            </a:r>
            <a:r>
              <a:rPr lang="en-US" sz="1200" b="0" i="0" dirty="0">
                <a:solidFill>
                  <a:srgbClr val="222222"/>
                </a:solidFill>
                <a:effectLst/>
                <a:latin typeface="Arial" panose="020B0604020202020204" pitchFamily="34" charset="0"/>
              </a:rPr>
              <a:t>. 2017.</a:t>
            </a:r>
          </a:p>
          <a:p>
            <a:pPr lvl="0"/>
            <a:r>
              <a:rPr lang="en-US" sz="1200" dirty="0"/>
              <a:t>[2] </a:t>
            </a:r>
            <a:r>
              <a:rPr lang="en-US" sz="1200" i="1" dirty="0" err="1"/>
              <a:t>Egiazarian</a:t>
            </a:r>
            <a:r>
              <a:rPr lang="en-US" sz="1200" i="1" dirty="0"/>
              <a:t>, </a:t>
            </a:r>
            <a:r>
              <a:rPr lang="en-US" sz="1200" i="1" dirty="0" err="1"/>
              <a:t>Vage</a:t>
            </a:r>
            <a:r>
              <a:rPr lang="en-US" sz="1200" i="1" dirty="0"/>
              <a:t>, et al. "Deep vectorization of technical drawings." European conference on computer vision. Cham: Springer International Publishing, 2020.</a:t>
            </a:r>
          </a:p>
        </p:txBody>
      </p:sp>
      <p:pic>
        <p:nvPicPr>
          <p:cNvPr id="5" name="Picture 4" descr="Fig. 1.">
            <a:extLst>
              <a:ext uri="{FF2B5EF4-FFF2-40B4-BE49-F238E27FC236}">
                <a16:creationId xmlns:a16="http://schemas.microsoft.com/office/drawing/2014/main" id="{D199791F-FBA5-54D0-C224-6EB69F443E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35157" y="4226598"/>
            <a:ext cx="5523668" cy="1835583"/>
          </a:xfrm>
          <a:prstGeom prst="rect">
            <a:avLst/>
          </a:prstGeom>
          <a:noFill/>
          <a:ln>
            <a:noFill/>
          </a:ln>
        </p:spPr>
      </p:pic>
      <p:pic>
        <p:nvPicPr>
          <p:cNvPr id="10" name="Picture 9">
            <a:extLst>
              <a:ext uri="{FF2B5EF4-FFF2-40B4-BE49-F238E27FC236}">
                <a16:creationId xmlns:a16="http://schemas.microsoft.com/office/drawing/2014/main" id="{12D27CE6-42F2-75BD-A644-99DBECE3940F}"/>
              </a:ext>
            </a:extLst>
          </p:cNvPr>
          <p:cNvPicPr>
            <a:picLocks noChangeAspect="1"/>
          </p:cNvPicPr>
          <p:nvPr/>
        </p:nvPicPr>
        <p:blipFill>
          <a:blip r:embed="rId4"/>
          <a:stretch>
            <a:fillRect/>
          </a:stretch>
        </p:blipFill>
        <p:spPr>
          <a:xfrm>
            <a:off x="5731513" y="2454191"/>
            <a:ext cx="5860696" cy="1767679"/>
          </a:xfrm>
          <a:prstGeom prst="rect">
            <a:avLst/>
          </a:prstGeom>
        </p:spPr>
      </p:pic>
      <p:sp>
        <p:nvSpPr>
          <p:cNvPr id="12" name="TextBox 11">
            <a:extLst>
              <a:ext uri="{FF2B5EF4-FFF2-40B4-BE49-F238E27FC236}">
                <a16:creationId xmlns:a16="http://schemas.microsoft.com/office/drawing/2014/main" id="{CFAC6F44-4E4A-914A-5ADE-AF92FC6D1140}"/>
              </a:ext>
            </a:extLst>
          </p:cNvPr>
          <p:cNvSpPr txBox="1"/>
          <p:nvPr/>
        </p:nvSpPr>
        <p:spPr>
          <a:xfrm>
            <a:off x="11451576" y="5785182"/>
            <a:ext cx="6096982" cy="276999"/>
          </a:xfrm>
          <a:prstGeom prst="rect">
            <a:avLst/>
          </a:prstGeom>
          <a:noFill/>
        </p:spPr>
        <p:txBody>
          <a:bodyPr wrap="square">
            <a:spAutoFit/>
          </a:bodyPr>
          <a:lstStyle/>
          <a:p>
            <a:r>
              <a:rPr lang="en-US" sz="1200" dirty="0"/>
              <a:t>[2] </a:t>
            </a:r>
          </a:p>
        </p:txBody>
      </p:sp>
      <p:sp>
        <p:nvSpPr>
          <p:cNvPr id="14" name="TextBox 13">
            <a:extLst>
              <a:ext uri="{FF2B5EF4-FFF2-40B4-BE49-F238E27FC236}">
                <a16:creationId xmlns:a16="http://schemas.microsoft.com/office/drawing/2014/main" id="{393F7007-D86B-228B-8414-11CDF287A042}"/>
              </a:ext>
            </a:extLst>
          </p:cNvPr>
          <p:cNvSpPr txBox="1"/>
          <p:nvPr/>
        </p:nvSpPr>
        <p:spPr>
          <a:xfrm>
            <a:off x="11451576" y="4011938"/>
            <a:ext cx="6096982" cy="276999"/>
          </a:xfrm>
          <a:prstGeom prst="rect">
            <a:avLst/>
          </a:prstGeom>
          <a:noFill/>
        </p:spPr>
        <p:txBody>
          <a:bodyPr wrap="square">
            <a:spAutoFit/>
          </a:bodyPr>
          <a:lstStyle/>
          <a:p>
            <a:r>
              <a:rPr lang="en-US" sz="1200" dirty="0"/>
              <a:t>[1] </a:t>
            </a:r>
          </a:p>
        </p:txBody>
      </p:sp>
      <p:sp>
        <p:nvSpPr>
          <p:cNvPr id="15" name="Rechteck 32">
            <a:extLst>
              <a:ext uri="{FF2B5EF4-FFF2-40B4-BE49-F238E27FC236}">
                <a16:creationId xmlns:a16="http://schemas.microsoft.com/office/drawing/2014/main" id="{DF804EA6-3B40-4D4A-B02E-DB7A37405B85}"/>
              </a:ext>
            </a:extLst>
          </p:cNvPr>
          <p:cNvSpPr/>
          <p:nvPr/>
        </p:nvSpPr>
        <p:spPr>
          <a:xfrm>
            <a:off x="10346876" y="1269756"/>
            <a:ext cx="735965" cy="125095"/>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16" name="Rechteck 33">
            <a:extLst>
              <a:ext uri="{FF2B5EF4-FFF2-40B4-BE49-F238E27FC236}">
                <a16:creationId xmlns:a16="http://schemas.microsoft.com/office/drawing/2014/main" id="{5E73CBAF-65AF-4754-BC80-9C17115A9833}"/>
              </a:ext>
            </a:extLst>
          </p:cNvPr>
          <p:cNvSpPr/>
          <p:nvPr/>
        </p:nvSpPr>
        <p:spPr>
          <a:xfrm>
            <a:off x="10347511" y="1272296"/>
            <a:ext cx="167005" cy="1250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17" name="Rechteck 34">
            <a:extLst>
              <a:ext uri="{FF2B5EF4-FFF2-40B4-BE49-F238E27FC236}">
                <a16:creationId xmlns:a16="http://schemas.microsoft.com/office/drawing/2014/main" id="{6EB8C20C-CD61-426E-9D3B-412283CAA460}"/>
              </a:ext>
            </a:extLst>
          </p:cNvPr>
          <p:cNvSpPr/>
          <p:nvPr/>
        </p:nvSpPr>
        <p:spPr>
          <a:xfrm>
            <a:off x="10346876" y="1445016"/>
            <a:ext cx="735965" cy="125095"/>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18" name="Rechteck 35">
            <a:extLst>
              <a:ext uri="{FF2B5EF4-FFF2-40B4-BE49-F238E27FC236}">
                <a16:creationId xmlns:a16="http://schemas.microsoft.com/office/drawing/2014/main" id="{F6C25DE1-FC14-4601-849D-31B4DE8E9D6C}"/>
              </a:ext>
            </a:extLst>
          </p:cNvPr>
          <p:cNvSpPr/>
          <p:nvPr/>
        </p:nvSpPr>
        <p:spPr>
          <a:xfrm>
            <a:off x="10347511" y="1444381"/>
            <a:ext cx="407035" cy="1250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20" name="Rechteck 36">
            <a:extLst>
              <a:ext uri="{FF2B5EF4-FFF2-40B4-BE49-F238E27FC236}">
                <a16:creationId xmlns:a16="http://schemas.microsoft.com/office/drawing/2014/main" id="{70DD1872-7098-4F59-9E72-F0419C4142B8}"/>
              </a:ext>
            </a:extLst>
          </p:cNvPr>
          <p:cNvSpPr/>
          <p:nvPr/>
        </p:nvSpPr>
        <p:spPr>
          <a:xfrm>
            <a:off x="10342431" y="1632341"/>
            <a:ext cx="735965" cy="125095"/>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21" name="Rechteck 37">
            <a:extLst>
              <a:ext uri="{FF2B5EF4-FFF2-40B4-BE49-F238E27FC236}">
                <a16:creationId xmlns:a16="http://schemas.microsoft.com/office/drawing/2014/main" id="{0DB7908D-3ABA-49D1-A5AA-B4A853BF3FE3}"/>
              </a:ext>
            </a:extLst>
          </p:cNvPr>
          <p:cNvSpPr/>
          <p:nvPr/>
        </p:nvSpPr>
        <p:spPr>
          <a:xfrm>
            <a:off x="10342431" y="1634246"/>
            <a:ext cx="571500" cy="1250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22" name="Rechteck 38">
            <a:extLst>
              <a:ext uri="{FF2B5EF4-FFF2-40B4-BE49-F238E27FC236}">
                <a16:creationId xmlns:a16="http://schemas.microsoft.com/office/drawing/2014/main" id="{EE1023DB-8573-46E6-9CE3-0A1D38FC8175}"/>
              </a:ext>
            </a:extLst>
          </p:cNvPr>
          <p:cNvSpPr/>
          <p:nvPr/>
        </p:nvSpPr>
        <p:spPr>
          <a:xfrm>
            <a:off x="10342431" y="1807601"/>
            <a:ext cx="735965" cy="125095"/>
          </a:xfrm>
          <a:prstGeom prst="rect">
            <a:avLst/>
          </a:prstGeom>
          <a:ln w="9525"/>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
        <p:nvSpPr>
          <p:cNvPr id="23" name="Rechteck 39">
            <a:extLst>
              <a:ext uri="{FF2B5EF4-FFF2-40B4-BE49-F238E27FC236}">
                <a16:creationId xmlns:a16="http://schemas.microsoft.com/office/drawing/2014/main" id="{BE504271-7203-487D-B6CB-BB2EDF47D593}"/>
              </a:ext>
            </a:extLst>
          </p:cNvPr>
          <p:cNvSpPr/>
          <p:nvPr/>
        </p:nvSpPr>
        <p:spPr>
          <a:xfrm>
            <a:off x="10342431" y="1809506"/>
            <a:ext cx="400050" cy="1250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en-US"/>
          </a:p>
        </p:txBody>
      </p:sp>
    </p:spTree>
    <p:extLst>
      <p:ext uri="{BB962C8B-B14F-4D97-AF65-F5344CB8AC3E}">
        <p14:creationId xmlns:p14="http://schemas.microsoft.com/office/powerpoint/2010/main" val="612495839"/>
      </p:ext>
    </p:extLst>
  </p:cSld>
  <p:clrMapOvr>
    <a:masterClrMapping/>
  </p:clrMapOvr>
</p:sld>
</file>

<file path=ppt/theme/theme1.xml><?xml version="1.0" encoding="utf-8"?>
<a:theme xmlns:a="http://schemas.openxmlformats.org/drawingml/2006/main" name="160104_TUM_Praesentation_p_v1">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2.xml><?xml version="1.0" encoding="utf-8"?>
<a:theme xmlns:a="http://schemas.openxmlformats.org/drawingml/2006/main" name="Titel 2">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3.xml><?xml version="1.0" encoding="utf-8"?>
<a:theme xmlns:a="http://schemas.openxmlformats.org/drawingml/2006/main" name="Titel 3">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4.xml><?xml version="1.0" encoding="utf-8"?>
<a:theme xmlns:a="http://schemas.openxmlformats.org/drawingml/2006/main" name="Inhalt">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5.xml><?xml version="1.0" encoding="utf-8"?>
<a:theme xmlns:a="http://schemas.openxmlformats.org/drawingml/2006/main" name="Kapiteltrenner blau">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6.xml><?xml version="1.0" encoding="utf-8"?>
<a:theme xmlns:a="http://schemas.openxmlformats.org/drawingml/2006/main" name="Kapiteltrenner schwarz">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theme>
</file>

<file path=ppt/theme/theme7.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TUM_Praesentation_p_v1</Template>
  <TotalTime>0</TotalTime>
  <Words>204</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vt:i4>
      </vt:variant>
    </vt:vector>
  </HeadingPairs>
  <TitlesOfParts>
    <vt:vector size="12" baseType="lpstr">
      <vt:lpstr>Arial</vt:lpstr>
      <vt:lpstr>Calibri</vt:lpstr>
      <vt:lpstr>Courier New</vt:lpstr>
      <vt:lpstr>Symbol</vt:lpstr>
      <vt:lpstr>Wingdings</vt:lpstr>
      <vt:lpstr>160104_TUM_Praesentation_p_v1</vt:lpstr>
      <vt:lpstr>Titel 2</vt:lpstr>
      <vt:lpstr>Titel 3</vt:lpstr>
      <vt:lpstr>Inhalt</vt:lpstr>
      <vt:lpstr>Kapiteltrenner blau</vt:lpstr>
      <vt:lpstr>Kapiteltrenner schwarz</vt:lpstr>
      <vt:lpstr>Vectorization of technical drawings using Deep Learning</vt:lpstr>
    </vt:vector>
  </TitlesOfParts>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 der Masterfolien</dc:title>
  <dc:creator>ga59vup</dc:creator>
  <cp:lastModifiedBy>Andrea Carrara</cp:lastModifiedBy>
  <cp:revision>45</cp:revision>
  <cp:lastPrinted>2015-07-30T14:04:45Z</cp:lastPrinted>
  <dcterms:created xsi:type="dcterms:W3CDTF">2018-01-16T17:13:58Z</dcterms:created>
  <dcterms:modified xsi:type="dcterms:W3CDTF">2024-01-23T15:23:55Z</dcterms:modified>
</cp:coreProperties>
</file>