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theme/theme5.xml" ContentType="application/vnd.openxmlformats-officedocument.theme+xml"/>
  <Override PartName="/ppt/slideLayouts/slideLayout1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3" r:id="rId1"/>
    <p:sldMasterId id="2147483668" r:id="rId2"/>
    <p:sldMasterId id="2147483674" r:id="rId3"/>
    <p:sldMasterId id="2147483648" r:id="rId4"/>
    <p:sldMasterId id="2147483684" r:id="rId5"/>
    <p:sldMasterId id="2147483697" r:id="rId6"/>
  </p:sldMasterIdLst>
  <p:notesMasterIdLst>
    <p:notesMasterId r:id="rId30"/>
  </p:notesMasterIdLst>
  <p:handoutMasterIdLst>
    <p:handoutMasterId r:id="rId31"/>
  </p:handoutMasterIdLst>
  <p:sldIdLst>
    <p:sldId id="355" r:id="rId7"/>
    <p:sldId id="396" r:id="rId8"/>
    <p:sldId id="397" r:id="rId9"/>
    <p:sldId id="398" r:id="rId10"/>
    <p:sldId id="369" r:id="rId11"/>
    <p:sldId id="370" r:id="rId12"/>
    <p:sldId id="392" r:id="rId13"/>
    <p:sldId id="371" r:id="rId14"/>
    <p:sldId id="372" r:id="rId15"/>
    <p:sldId id="373" r:id="rId16"/>
    <p:sldId id="375" r:id="rId17"/>
    <p:sldId id="394" r:id="rId18"/>
    <p:sldId id="376" r:id="rId19"/>
    <p:sldId id="393" r:id="rId20"/>
    <p:sldId id="391" r:id="rId21"/>
    <p:sldId id="390" r:id="rId22"/>
    <p:sldId id="378" r:id="rId23"/>
    <p:sldId id="377" r:id="rId24"/>
    <p:sldId id="389" r:id="rId25"/>
    <p:sldId id="379" r:id="rId26"/>
    <p:sldId id="395" r:id="rId27"/>
    <p:sldId id="380" r:id="rId28"/>
    <p:sldId id="381" r:id="rId29"/>
  </p:sldIdLst>
  <p:sldSz cx="9144000" cy="5143500" type="screen16x9"/>
  <p:notesSz cx="9925050" cy="6665913"/>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15:guide id="1" orient="horz" pos="2100">
          <p15:clr>
            <a:srgbClr val="A4A3A4"/>
          </p15:clr>
        </p15:guide>
        <p15:guide id="2" pos="312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9999"/>
    <a:srgbClr val="98C6EA"/>
    <a:srgbClr val="0052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269D01E-BC32-4049-B463-5C60D7B0CCD2}" styleName="Designformatvorlage 2 - Akz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Helle Formatvorlage 2 - Akz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74C1A8A3-306A-4EB7-A6B1-4F7E0EB9C5D6}" styleName="Mittlere Formatvorlage 3 - Akz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8272" autoAdjust="0"/>
  </p:normalViewPr>
  <p:slideViewPr>
    <p:cSldViewPr snapToGrid="0">
      <p:cViewPr>
        <p:scale>
          <a:sx n="132" d="100"/>
          <a:sy n="132" d="100"/>
        </p:scale>
        <p:origin x="120" y="888"/>
      </p:cViewPr>
      <p:guideLst>
        <p:guide orient="horz" pos="2160"/>
        <p:guide pos="2880"/>
        <p:guide orient="horz" pos="162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snapToGrid="0">
      <p:cViewPr varScale="1">
        <p:scale>
          <a:sx n="131" d="100"/>
          <a:sy n="131" d="100"/>
        </p:scale>
        <p:origin x="-810" y="-96"/>
      </p:cViewPr>
      <p:guideLst>
        <p:guide orient="horz" pos="2100"/>
        <p:guide pos="312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486981848787888"/>
          <c:y val="2.9693859117812735E-3"/>
          <c:w val="0.4620606955380594"/>
          <c:h val="0.94046776541596178"/>
        </c:manualLayout>
      </c:layout>
      <c:barChart>
        <c:barDir val="bar"/>
        <c:grouping val="cluster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A1B8-0F4C-898D-12584B14E9AB}"/>
            </c:ext>
          </c:extLst>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A1B8-0F4C-898D-12584B14E9AB}"/>
            </c:ext>
          </c:extLst>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A1B8-0F4C-898D-12584B14E9AB}"/>
            </c:ext>
          </c:extLst>
        </c:ser>
        <c:dLbls>
          <c:showLegendKey val="0"/>
          <c:showVal val="0"/>
          <c:showCatName val="0"/>
          <c:showSerName val="0"/>
          <c:showPercent val="0"/>
          <c:showBubbleSize val="0"/>
        </c:dLbls>
        <c:gapWidth val="150"/>
        <c:axId val="55609984"/>
        <c:axId val="55632256"/>
      </c:barChart>
      <c:catAx>
        <c:axId val="55609984"/>
        <c:scaling>
          <c:orientation val="maxMin"/>
        </c:scaling>
        <c:delete val="0"/>
        <c:axPos val="l"/>
        <c:numFmt formatCode="General" sourceLinked="0"/>
        <c:majorTickMark val="out"/>
        <c:minorTickMark val="none"/>
        <c:tickLblPos val="nextTo"/>
        <c:spPr>
          <a:ln>
            <a:noFill/>
          </a:ln>
        </c:spPr>
        <c:txPr>
          <a:bodyPr/>
          <a:lstStyle/>
          <a:p>
            <a:pPr>
              <a:defRPr sz="1200"/>
            </a:pPr>
            <a:endParaRPr lang="de-DE"/>
          </a:p>
        </c:txPr>
        <c:crossAx val="55632256"/>
        <c:crosses val="autoZero"/>
        <c:auto val="1"/>
        <c:lblAlgn val="ctr"/>
        <c:lblOffset val="100"/>
        <c:noMultiLvlLbl val="0"/>
      </c:catAx>
      <c:valAx>
        <c:axId val="55632256"/>
        <c:scaling>
          <c:orientation val="minMax"/>
        </c:scaling>
        <c:delete val="1"/>
        <c:axPos val="t"/>
        <c:numFmt formatCode="General" sourceLinked="1"/>
        <c:majorTickMark val="out"/>
        <c:minorTickMark val="none"/>
        <c:tickLblPos val="none"/>
        <c:crossAx val="55609984"/>
        <c:crosses val="autoZero"/>
        <c:crossBetween val="between"/>
      </c:valAx>
      <c:spPr>
        <a:noFill/>
        <a:ln w="25400">
          <a:noFill/>
        </a:ln>
      </c:spPr>
    </c:plotArea>
    <c:legend>
      <c:legendPos val="r"/>
      <c:legendEntry>
        <c:idx val="0"/>
        <c:txPr>
          <a:bodyPr/>
          <a:lstStyle/>
          <a:p>
            <a:pPr>
              <a:defRPr sz="1200"/>
            </a:pPr>
            <a:endParaRPr lang="de-DE"/>
          </a:p>
        </c:txPr>
      </c:legendEntry>
      <c:legendEntry>
        <c:idx val="1"/>
        <c:txPr>
          <a:bodyPr/>
          <a:lstStyle/>
          <a:p>
            <a:pPr>
              <a:defRPr sz="1200"/>
            </a:pPr>
            <a:endParaRPr lang="de-DE"/>
          </a:p>
        </c:txPr>
      </c:legendEntry>
      <c:legendEntry>
        <c:idx val="2"/>
        <c:txPr>
          <a:bodyPr/>
          <a:lstStyle/>
          <a:p>
            <a:pPr>
              <a:defRPr sz="1200"/>
            </a:pPr>
            <a:endParaRPr lang="de-DE"/>
          </a:p>
        </c:txPr>
      </c:legendEntry>
      <c:layout>
        <c:manualLayout>
          <c:xMode val="edge"/>
          <c:yMode val="edge"/>
          <c:x val="0.80149253731343284"/>
          <c:y val="0.52835304493820856"/>
          <c:w val="0.17581008344106258"/>
          <c:h val="0.39444292135547893"/>
        </c:manualLayout>
      </c:layout>
      <c:overlay val="0"/>
    </c:legend>
    <c:plotVisOnly val="1"/>
    <c:dispBlanksAs val="gap"/>
    <c:showDLblsOverMax val="0"/>
  </c:chart>
  <c:txPr>
    <a:bodyPr/>
    <a:lstStyle/>
    <a:p>
      <a:pPr>
        <a:defRPr sz="1600"/>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917781378035195E-2"/>
          <c:y val="4.8713503858794326E-2"/>
          <c:w val="0.72089832193327852"/>
          <c:h val="0.71127185070697474"/>
        </c:manualLayout>
      </c:layout>
      <c:barChart>
        <c:barDir val="col"/>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3E77-7A46-A340-586A45AE84A2}"/>
            </c:ext>
          </c:extLst>
        </c:ser>
        <c:ser>
          <c:idx val="1"/>
          <c:order val="1"/>
          <c:tx>
            <c:strRef>
              <c:f>Tabelle1!$C$1</c:f>
              <c:strCache>
                <c:ptCount val="1"/>
                <c:pt idx="0">
                  <c:v>Datenreihe 2</c:v>
                </c:pt>
              </c:strCache>
            </c:strRef>
          </c:tx>
          <c:spPr>
            <a:solidFill>
              <a:schemeClr val="accent2"/>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3E77-7A46-A340-586A45AE84A2}"/>
            </c:ext>
          </c:extLst>
        </c:ser>
        <c:ser>
          <c:idx val="2"/>
          <c:order val="2"/>
          <c:tx>
            <c:strRef>
              <c:f>Tabelle1!$D$1</c:f>
              <c:strCache>
                <c:ptCount val="1"/>
                <c:pt idx="0">
                  <c:v>Datenreihe 3</c:v>
                </c:pt>
              </c:strCache>
            </c:strRef>
          </c:tx>
          <c:spPr>
            <a:solidFill>
              <a:schemeClr val="accent3"/>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3E77-7A46-A340-586A45AE84A2}"/>
            </c:ext>
          </c:extLst>
        </c:ser>
        <c:dLbls>
          <c:showLegendKey val="0"/>
          <c:showVal val="0"/>
          <c:showCatName val="0"/>
          <c:showSerName val="0"/>
          <c:showPercent val="0"/>
          <c:showBubbleSize val="0"/>
        </c:dLbls>
        <c:gapWidth val="219"/>
        <c:overlap val="-27"/>
        <c:axId val="55849728"/>
        <c:axId val="55851264"/>
      </c:barChart>
      <c:catAx>
        <c:axId val="55849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crossAx val="55851264"/>
        <c:crosses val="autoZero"/>
        <c:auto val="1"/>
        <c:lblAlgn val="ctr"/>
        <c:lblOffset val="100"/>
        <c:noMultiLvlLbl val="0"/>
      </c:catAx>
      <c:valAx>
        <c:axId val="558512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55849728"/>
        <c:crosses val="autoZero"/>
        <c:crossBetween val="between"/>
      </c:valAx>
      <c:spPr>
        <a:noFill/>
        <a:ln>
          <a:noFill/>
        </a:ln>
        <a:effectLst/>
      </c:spPr>
    </c:plotArea>
    <c:legend>
      <c:legendPos val="b"/>
      <c:layout>
        <c:manualLayout>
          <c:xMode val="edge"/>
          <c:yMode val="edge"/>
          <c:x val="0.8154296124150936"/>
          <c:y val="0.49854001583135465"/>
          <c:w val="0.17871519121995594"/>
          <c:h val="0.2968338288866984"/>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dirty="0"/>
          </a:p>
        </p:txBody>
      </p:sp>
      <p:sp>
        <p:nvSpPr>
          <p:cNvPr id="3" name="Datumsplatzhalter 2"/>
          <p:cNvSpPr>
            <a:spLocks noGrp="1"/>
          </p:cNvSpPr>
          <p:nvPr>
            <p:ph type="dt" sz="quarter"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Arial" pitchFamily="34" charset="0"/>
                <a:cs typeface="Arial" pitchFamily="34" charset="0"/>
              </a:defRPr>
            </a:lvl1pPr>
          </a:lstStyle>
          <a:p>
            <a:pPr>
              <a:defRPr/>
            </a:pPr>
            <a:fld id="{20751376-2EB8-4403-B858-305A8AAA6B01}" type="datetimeFigureOut">
              <a:rPr lang="en-GB"/>
              <a:pPr>
                <a:defRPr/>
              </a:pPr>
              <a:t>16/02/2023</a:t>
            </a:fld>
            <a:endParaRPr lang="en-GB" dirty="0"/>
          </a:p>
        </p:txBody>
      </p:sp>
      <p:sp>
        <p:nvSpPr>
          <p:cNvPr id="4" name="Fußzeilenplatzhalter 3"/>
          <p:cNvSpPr>
            <a:spLocks noGrp="1"/>
          </p:cNvSpPr>
          <p:nvPr>
            <p:ph type="ftr" sz="quarter" idx="2"/>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5" name="Foliennummernplatzhalter 4"/>
          <p:cNvSpPr>
            <a:spLocks noGrp="1"/>
          </p:cNvSpPr>
          <p:nvPr>
            <p:ph type="sldNum" sz="quarter" idx="3"/>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Arial" pitchFamily="34" charset="0"/>
                <a:cs typeface="Arial" pitchFamily="34" charset="0"/>
              </a:defRPr>
            </a:lvl1pPr>
          </a:lstStyle>
          <a:p>
            <a:pPr>
              <a:defRPr/>
            </a:pPr>
            <a:fld id="{62C15F7A-46C6-4AD2-BFEC-842DCCCC19C4}" type="slidenum">
              <a:rPr lang="en-GB"/>
              <a:pPr>
                <a:defRPr/>
              </a:pPr>
              <a:t>‹Nr.›</a:t>
            </a:fld>
            <a:endParaRPr lang="en-GB"/>
          </a:p>
        </p:txBody>
      </p:sp>
    </p:spTree>
    <p:extLst>
      <p:ext uri="{BB962C8B-B14F-4D97-AF65-F5344CB8AC3E}">
        <p14:creationId xmlns:p14="http://schemas.microsoft.com/office/powerpoint/2010/main" val="28290957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3" name="Datumsplatzhalter 2"/>
          <p:cNvSpPr>
            <a:spLocks noGrp="1"/>
          </p:cNvSpPr>
          <p:nvPr>
            <p:ph type="dt"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mn-lt"/>
                <a:cs typeface="+mn-cs"/>
              </a:defRPr>
            </a:lvl1pPr>
          </a:lstStyle>
          <a:p>
            <a:pPr>
              <a:defRPr/>
            </a:pPr>
            <a:fld id="{89C46BC9-2C9E-4670-A85A-6A588BA2D405}" type="datetimeFigureOut">
              <a:rPr lang="en-GB"/>
              <a:pPr>
                <a:defRPr/>
              </a:pPr>
              <a:t>16/02/2023</a:t>
            </a:fld>
            <a:endParaRPr lang="en-GB"/>
          </a:p>
        </p:txBody>
      </p:sp>
      <p:sp>
        <p:nvSpPr>
          <p:cNvPr id="4" name="Folienbildplatzhalter 3"/>
          <p:cNvSpPr>
            <a:spLocks noGrp="1" noRot="1" noChangeAspect="1"/>
          </p:cNvSpPr>
          <p:nvPr>
            <p:ph type="sldImg" idx="2"/>
          </p:nvPr>
        </p:nvSpPr>
        <p:spPr>
          <a:xfrm>
            <a:off x="2740025" y="500063"/>
            <a:ext cx="4445000" cy="2500312"/>
          </a:xfrm>
          <a:prstGeom prst="rect">
            <a:avLst/>
          </a:prstGeom>
          <a:noFill/>
          <a:ln w="12700">
            <a:solidFill>
              <a:prstClr val="black"/>
            </a:solidFill>
          </a:ln>
        </p:spPr>
        <p:txBody>
          <a:bodyPr vert="horz" lIns="90708" tIns="45354" rIns="90708" bIns="45354" rtlCol="0" anchor="ctr"/>
          <a:lstStyle/>
          <a:p>
            <a:pPr lvl="0"/>
            <a:endParaRPr lang="en-GB" noProof="0"/>
          </a:p>
        </p:txBody>
      </p:sp>
      <p:sp>
        <p:nvSpPr>
          <p:cNvPr id="5" name="Notizenplatzhalter 4"/>
          <p:cNvSpPr>
            <a:spLocks noGrp="1"/>
          </p:cNvSpPr>
          <p:nvPr>
            <p:ph type="body" sz="quarter" idx="3"/>
          </p:nvPr>
        </p:nvSpPr>
        <p:spPr>
          <a:xfrm>
            <a:off x="992506" y="3166309"/>
            <a:ext cx="7940040" cy="2999661"/>
          </a:xfrm>
          <a:prstGeom prst="rect">
            <a:avLst/>
          </a:prstGeom>
        </p:spPr>
        <p:txBody>
          <a:bodyPr vert="horz" wrap="square" lIns="90708" tIns="45354" rIns="90708" bIns="45354" numCol="1" anchor="t" anchorCtr="0" compatLnSpc="1">
            <a:prstTxWarp prst="textNoShape">
              <a:avLst/>
            </a:prstTxWarp>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en-GB" dirty="0"/>
          </a:p>
        </p:txBody>
      </p:sp>
      <p:sp>
        <p:nvSpPr>
          <p:cNvPr id="6" name="Fußzeilenplatzhalter 5"/>
          <p:cNvSpPr>
            <a:spLocks noGrp="1"/>
          </p:cNvSpPr>
          <p:nvPr>
            <p:ph type="ftr" sz="quarter" idx="4"/>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7" name="Foliennummernplatzhalter 6"/>
          <p:cNvSpPr>
            <a:spLocks noGrp="1"/>
          </p:cNvSpPr>
          <p:nvPr>
            <p:ph type="sldNum" sz="quarter" idx="5"/>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mn-lt"/>
                <a:cs typeface="+mn-cs"/>
              </a:defRPr>
            </a:lvl1pPr>
          </a:lstStyle>
          <a:p>
            <a:pPr>
              <a:defRPr/>
            </a:pPr>
            <a:fld id="{00AFC6D0-44D5-4EB7-828F-6F464F83D79A}" type="slidenum">
              <a:rPr lang="en-GB"/>
              <a:pPr>
                <a:defRPr/>
              </a:pPr>
              <a:t>‹Nr.›</a:t>
            </a:fld>
            <a:endParaRPr lang="en-GB"/>
          </a:p>
        </p:txBody>
      </p:sp>
    </p:spTree>
    <p:extLst>
      <p:ext uri="{BB962C8B-B14F-4D97-AF65-F5344CB8AC3E}">
        <p14:creationId xmlns:p14="http://schemas.microsoft.com/office/powerpoint/2010/main" val="22979973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182563" indent="-182563" algn="l" rtl="0" fontAlgn="base">
      <a:spcBef>
        <a:spcPct val="30000"/>
      </a:spcBef>
      <a:spcAft>
        <a:spcPct val="0"/>
      </a:spcAft>
      <a:buFont typeface="Arial" charset="0"/>
      <a:buChar char="•"/>
      <a:defRPr sz="1200" kern="1200">
        <a:solidFill>
          <a:schemeClr val="tx1"/>
        </a:solidFill>
        <a:latin typeface="+mn-lt"/>
        <a:ea typeface="+mn-ea"/>
        <a:cs typeface="Arial" charset="0"/>
      </a:defRPr>
    </a:lvl2pPr>
    <a:lvl3pPr marL="355600" indent="-173038" algn="l" rtl="0" fontAlgn="base">
      <a:spcBef>
        <a:spcPct val="30000"/>
      </a:spcBef>
      <a:spcAft>
        <a:spcPct val="0"/>
      </a:spcAft>
      <a:buFont typeface="Symbol" pitchFamily="18" charset="2"/>
      <a:buChar char="-"/>
      <a:defRPr sz="1200" kern="1200">
        <a:solidFill>
          <a:schemeClr val="tx1"/>
        </a:solidFill>
        <a:latin typeface="+mn-lt"/>
        <a:ea typeface="+mn-ea"/>
        <a:cs typeface="Arial" charset="0"/>
      </a:defRPr>
    </a:lvl3pPr>
    <a:lvl4pPr marL="538163" indent="-182563" algn="l" rtl="0" fontAlgn="base">
      <a:spcBef>
        <a:spcPct val="30000"/>
      </a:spcBef>
      <a:spcAft>
        <a:spcPct val="0"/>
      </a:spcAft>
      <a:buFont typeface="Courier New" pitchFamily="49" charset="0"/>
      <a:buChar char="o"/>
      <a:defRPr sz="1200" kern="1200">
        <a:solidFill>
          <a:schemeClr val="tx1"/>
        </a:solidFill>
        <a:latin typeface="+mn-lt"/>
        <a:ea typeface="+mn-ea"/>
        <a:cs typeface="Arial" charset="0"/>
      </a:defRPr>
    </a:lvl4pPr>
    <a:lvl5pPr marL="720725" indent="-182563" algn="l" rtl="0" fontAlgn="base">
      <a:spcBef>
        <a:spcPct val="30000"/>
      </a:spcBef>
      <a:spcAft>
        <a:spcPct val="0"/>
      </a:spcAft>
      <a:buFont typeface="Wingdings" pitchFamily="2" charset="2"/>
      <a:buChar char="§"/>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740025" y="500063"/>
            <a:ext cx="4445000" cy="2500312"/>
          </a:xfrm>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12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23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38338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2500" noProof="0" dirty="0"/>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4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4806203"/>
            <a:ext cx="575236" cy="2689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6" name="Foliennummernplatzhalter 5"/>
          <p:cNvSpPr>
            <a:spLocks noGrp="1"/>
          </p:cNvSpPr>
          <p:nvPr>
            <p:ph type="sldNum" sz="quarter" idx="12"/>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Zwei Inhalte + Text (Hintergrund)">
    <p:spTree>
      <p:nvGrpSpPr>
        <p:cNvPr id="1" name=""/>
        <p:cNvGrpSpPr/>
        <p:nvPr/>
      </p:nvGrpSpPr>
      <p:grpSpPr>
        <a:xfrm>
          <a:off x="0" y="0"/>
          <a:ext cx="0" cy="0"/>
          <a:chOff x="0" y="0"/>
          <a:chExt cx="0" cy="0"/>
        </a:xfrm>
      </p:grpSpPr>
      <p:sp>
        <p:nvSpPr>
          <p:cNvPr id="9" name="Rechteck 8"/>
          <p:cNvSpPr/>
          <p:nvPr userDrawn="1"/>
        </p:nvSpPr>
        <p:spPr bwMode="auto">
          <a:xfrm>
            <a:off x="0" y="2152650"/>
            <a:ext cx="9144000" cy="299085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hangingPunct="0"/>
            <a:endParaRPr lang="de-DE" sz="1000">
              <a:latin typeface="Arial" pitchFamily="34" charset="0"/>
            </a:endParaRPr>
          </a:p>
        </p:txBody>
      </p:sp>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noProof="0"/>
              <a:t>Dr. rer. nat. Erika Mustermann (TUM) | kann beliebig erweitert werden | Infos mit Strich trennen</a:t>
            </a:r>
          </a:p>
        </p:txBody>
      </p:sp>
      <p:sp>
        <p:nvSpPr>
          <p:cNvPr id="8" name="Inhaltsplatzhalter 9"/>
          <p:cNvSpPr>
            <a:spLocks noGrp="1"/>
          </p:cNvSpPr>
          <p:nvPr>
            <p:ph sz="quarter" idx="18"/>
          </p:nvPr>
        </p:nvSpPr>
        <p:spPr>
          <a:xfrm>
            <a:off x="316992" y="2152650"/>
            <a:ext cx="4197858" cy="2552700"/>
          </a:xfrm>
          <a:prstGeom prst="rect">
            <a:avLst/>
          </a:prstGeom>
        </p:spPr>
        <p:txBody>
          <a:bodyPr lIns="0" rIns="0"/>
          <a:lstStyle>
            <a:lvl1pPr>
              <a:defRPr lang="de-DE" sz="1400" kern="1200" noProof="0" dirty="0" smtClean="0">
                <a:solidFill>
                  <a:schemeClr val="tx1"/>
                </a:solidFill>
                <a:latin typeface="+mn-lt"/>
                <a:ea typeface="+mn-ea"/>
                <a:cs typeface="+mn-cs"/>
              </a:defRPr>
            </a:lvl1pPr>
            <a:lvl2pPr>
              <a:defRPr sz="1400"/>
            </a:lvl2pPr>
            <a:lvl3pPr>
              <a:defRPr sz="1400" baseline="0"/>
            </a:lvl3pPr>
          </a:lstStyle>
          <a:p>
            <a:pPr lvl="0"/>
            <a:r>
              <a:rPr lang="de-DE" dirty="0"/>
              <a:t>Textmasterformate durch Klicken bearbeiten</a:t>
            </a:r>
          </a:p>
          <a:p>
            <a:pPr lvl="1"/>
            <a:r>
              <a:rPr lang="de-DE" dirty="0"/>
              <a:t>Zweite Ebene</a:t>
            </a:r>
          </a:p>
          <a:p>
            <a:pPr lvl="2"/>
            <a:r>
              <a:rPr lang="de-DE" dirty="0"/>
              <a:t>Dritte Ebene</a:t>
            </a:r>
          </a:p>
        </p:txBody>
      </p:sp>
      <p:sp>
        <p:nvSpPr>
          <p:cNvPr id="11" name="Bildplatzhalter 2"/>
          <p:cNvSpPr>
            <a:spLocks noGrp="1"/>
          </p:cNvSpPr>
          <p:nvPr>
            <p:ph type="pic" sz="quarter" idx="14" hasCustomPrompt="1"/>
          </p:nvPr>
        </p:nvSpPr>
        <p:spPr>
          <a:xfrm>
            <a:off x="4648200" y="2143125"/>
            <a:ext cx="4180392" cy="2543176"/>
          </a:xfrm>
          <a:prstGeom prst="rect">
            <a:avLst/>
          </a:prstGeom>
        </p:spPr>
        <p:txBody>
          <a:bodyPr/>
          <a:lstStyle>
            <a:lvl1pPr>
              <a:lnSpc>
                <a:spcPct val="114000"/>
              </a:lnSpc>
              <a:defRPr sz="1400"/>
            </a:lvl1pPr>
          </a:lstStyle>
          <a:p>
            <a:endParaRPr lang="de-DE" dirty="0"/>
          </a:p>
        </p:txBody>
      </p:sp>
      <p:sp>
        <p:nvSpPr>
          <p:cNvPr id="10" name="Textplatzhalter 7"/>
          <p:cNvSpPr>
            <a:spLocks noGrp="1"/>
          </p:cNvSpPr>
          <p:nvPr>
            <p:ph type="body" sz="quarter" idx="19"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1111508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oße Bilder">
    <p:spTree>
      <p:nvGrpSpPr>
        <p:cNvPr id="1" name=""/>
        <p:cNvGrpSpPr/>
        <p:nvPr/>
      </p:nvGrpSpPr>
      <p:grpSpPr>
        <a:xfrm>
          <a:off x="0" y="0"/>
          <a:ext cx="0" cy="0"/>
          <a:chOff x="0" y="0"/>
          <a:chExt cx="0" cy="0"/>
        </a:xfrm>
      </p:grpSpPr>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noProof="0"/>
              <a:t>Dr. rer. nat. Erika Mustermann (TUM) | kann beliebig erweitert werden | Infos mit Strich trennen</a:t>
            </a:r>
          </a:p>
        </p:txBody>
      </p:sp>
      <p:sp>
        <p:nvSpPr>
          <p:cNvPr id="9" name="Bildplatzhalter 8"/>
          <p:cNvSpPr>
            <a:spLocks noGrp="1"/>
          </p:cNvSpPr>
          <p:nvPr>
            <p:ph type="pic" sz="quarter" idx="17"/>
          </p:nvPr>
        </p:nvSpPr>
        <p:spPr>
          <a:xfrm>
            <a:off x="0" y="2133600"/>
            <a:ext cx="9144000" cy="3009900"/>
          </a:xfrm>
          <a:prstGeom prst="rect">
            <a:avLst/>
          </a:prstGeom>
        </p:spPr>
        <p:txBody>
          <a:bodyPr/>
          <a:lstStyle>
            <a:lvl1pPr>
              <a:defRPr sz="1400"/>
            </a:lvl1pPr>
          </a:lstStyle>
          <a:p>
            <a:endParaRPr lang="de-DE"/>
          </a:p>
        </p:txBody>
      </p:sp>
      <p:sp>
        <p:nvSpPr>
          <p:cNvPr id="8" name="Textplatzhalter 7"/>
          <p:cNvSpPr>
            <a:spLocks noGrp="1"/>
          </p:cNvSpPr>
          <p:nvPr>
            <p:ph type="body" sz="quarter" idx="18"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1111508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er formatfüllend">
    <p:spTree>
      <p:nvGrpSpPr>
        <p:cNvPr id="1" name=""/>
        <p:cNvGrpSpPr/>
        <p:nvPr/>
      </p:nvGrpSpPr>
      <p:grpSpPr>
        <a:xfrm>
          <a:off x="0" y="0"/>
          <a:ext cx="0" cy="0"/>
          <a:chOff x="0" y="0"/>
          <a:chExt cx="0" cy="0"/>
        </a:xfrm>
      </p:grpSpPr>
      <p:sp>
        <p:nvSpPr>
          <p:cNvPr id="8" name="Bildplatzhalter 2"/>
          <p:cNvSpPr>
            <a:spLocks noGrp="1"/>
          </p:cNvSpPr>
          <p:nvPr>
            <p:ph type="pic" sz="quarter" idx="14" hasCustomPrompt="1"/>
          </p:nvPr>
        </p:nvSpPr>
        <p:spPr>
          <a:xfrm>
            <a:off x="0" y="1600200"/>
            <a:ext cx="9144000" cy="3543299"/>
          </a:xfrm>
          <a:prstGeom prst="rect">
            <a:avLst/>
          </a:prstGeom>
        </p:spPr>
        <p:txBody>
          <a:bodyPr/>
          <a:lstStyle>
            <a:lvl1pPr>
              <a:lnSpc>
                <a:spcPct val="114000"/>
              </a:lnSpc>
              <a:defRPr sz="1400"/>
            </a:lvl1pPr>
          </a:lstStyle>
          <a:p>
            <a:endParaRPr lang="de-DE" dirty="0"/>
          </a:p>
        </p:txBody>
      </p:sp>
      <p:sp>
        <p:nvSpPr>
          <p:cNvPr id="11"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6" name="Foliennummernplatzhalter 5"/>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6"/>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4257987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baseline="0" noProof="0" dirty="0">
                <a:solidFill>
                  <a:schemeClr val="bg1"/>
                </a:solidFill>
              </a:defRPr>
            </a:lvl1pPr>
          </a:lstStyle>
          <a:p>
            <a:pPr lvl="0"/>
            <a:r>
              <a:rPr lang="de-DE" noProof="0" dirty="0"/>
              <a:t>Präsentationsmuster</a:t>
            </a:r>
            <a:br>
              <a:rPr lang="de-DE" noProof="0" dirty="0"/>
            </a:br>
            <a:br>
              <a:rPr lang="de-DE" noProof="0" dirty="0"/>
            </a:br>
            <a:r>
              <a:rPr lang="de-DE" noProof="0" dirty="0"/>
              <a:t>kann auch als </a:t>
            </a:r>
            <a:r>
              <a:rPr lang="de-DE" noProof="0" dirty="0" err="1"/>
              <a:t>Kapiteltrenner</a:t>
            </a:r>
            <a:r>
              <a:rPr lang="de-DE" noProof="0" dirty="0"/>
              <a:t> verwendet werden</a:t>
            </a:r>
          </a:p>
        </p:txBody>
      </p:sp>
      <p:sp>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solidFill>
                  <a:schemeClr val="bg1"/>
                </a:solidFill>
              </a:defRPr>
            </a:lvl1pPr>
          </a:lstStyle>
          <a:p>
            <a:pPr lvl="0"/>
            <a:r>
              <a:rPr lang="de-DE" noProof="0" dirty="0"/>
              <a:t>Präsentationsmuster</a:t>
            </a:r>
            <a:br>
              <a:rPr lang="de-DE" noProof="0" dirty="0"/>
            </a:br>
            <a:br>
              <a:rPr lang="de-DE" noProof="0" dirty="0"/>
            </a:br>
            <a:r>
              <a:rPr lang="de-DE" noProof="0" dirty="0"/>
              <a:t>kann auch als </a:t>
            </a:r>
            <a:r>
              <a:rPr lang="de-DE" noProof="0" dirty="0" err="1"/>
              <a:t>Kapiteltrenner</a:t>
            </a:r>
            <a:r>
              <a:rPr lang="de-DE" noProof="0" dirty="0"/>
              <a:t> verwendet werden</a:t>
            </a:r>
          </a:p>
        </p:txBody>
      </p:sp>
      <p:sp>
        <p:nvSpPr>
          <p:cNvPr id="6" name="Foliennummernplatzhalter 5"/>
          <p:cNvSpPr>
            <a:spLocks noGrp="1"/>
          </p:cNvSpPr>
          <p:nvPr>
            <p:ph type="sldNum" sz="quarter" idx="11"/>
          </p:nvPr>
        </p:nvSpPr>
        <p:spPr/>
        <p:txBody>
          <a:bodyPr/>
          <a:lstStyle>
            <a:lvl1pPr>
              <a:defRPr>
                <a:solidFill>
                  <a:schemeClr val="bg1"/>
                </a:solidFill>
              </a:defRPr>
            </a:lvl1pPr>
          </a:lstStyle>
          <a:p>
            <a:fld id="{CE58CB1E-F828-4F11-99E0-327109AF9DA4}" type="slidenum">
              <a:rPr lang="de-DE" smtClean="0"/>
              <a:pPr/>
              <a:t>‹Nr.›</a:t>
            </a:fld>
            <a:endParaRPr lang="de-DE" dirty="0"/>
          </a:p>
        </p:txBody>
      </p:sp>
      <p:sp>
        <p:nvSpPr>
          <p:cNvPr id="8" name="Fußzeilenplatzhalter 7"/>
          <p:cNvSpPr>
            <a:spLocks noGrp="1"/>
          </p:cNvSpPr>
          <p:nvPr>
            <p:ph type="ftr" sz="quarter" idx="12"/>
          </p:nvPr>
        </p:nvSpPr>
        <p:spPr/>
        <p:txBody>
          <a:bodyPr/>
          <a:lstStyle>
            <a:lvl1pPr>
              <a:defRPr>
                <a:solidFill>
                  <a:schemeClr val="bg1"/>
                </a:solidFill>
              </a:defRPr>
            </a:lvl1p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19090" y="1600200"/>
            <a:ext cx="8508999" cy="3095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0"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5" name="Foliennummernplatzhalter 4"/>
          <p:cNvSpPr>
            <a:spLocks noGrp="1"/>
          </p:cNvSpPr>
          <p:nvPr>
            <p:ph type="sldNum" sz="quarter" idx="11"/>
          </p:nvPr>
        </p:nvSpPr>
        <p:spPr/>
        <p:txBody>
          <a:bodyPr lIns="0" rIns="0"/>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392744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376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2500" noProof="0" dirty="0">
                <a:solidFill>
                  <a:schemeClr val="bg1"/>
                </a:solidFill>
              </a:defRPr>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solidFill>
                  <a:schemeClr val="bg1"/>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5" name="Foliennummernplatzhalter 4"/>
          <p:cNvSpPr>
            <a:spLocks noGrp="1"/>
          </p:cNvSpPr>
          <p:nvPr>
            <p:ph type="sldNum" sz="quarter" idx="12"/>
          </p:nvPr>
        </p:nvSpPr>
        <p:spPr/>
        <p:txBody>
          <a:bodyPr/>
          <a:lstStyle>
            <a:lvl1pPr>
              <a:defRPr>
                <a:solidFill>
                  <a:schemeClr val="bg1"/>
                </a:solidFill>
              </a:defRPr>
            </a:lvl1p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p:txBody>
          <a:bodyPr/>
          <a:lstStyle>
            <a:lvl1pPr>
              <a:defRPr>
                <a:solidFill>
                  <a:schemeClr val="bg1"/>
                </a:solidFill>
              </a:defRPr>
            </a:lvl1p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376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2500" noProof="0" dirty="0">
                <a:solidFill>
                  <a:schemeClr val="tx1"/>
                </a:solidFill>
              </a:defRPr>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400" baseline="0" noProof="0" dirty="0" smtClean="0">
                <a:solidFill>
                  <a:srgbClr val="000000"/>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4806203"/>
            <a:ext cx="575236" cy="2689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6" name="Foliennummernplatzhalter 5"/>
          <p:cNvSpPr>
            <a:spLocks noGrp="1"/>
          </p:cNvSpPr>
          <p:nvPr>
            <p:ph type="sldNum" sz="quarter" idx="11"/>
          </p:nvPr>
        </p:nvSpPr>
        <p:spPr/>
        <p:txBody>
          <a:bodyPr/>
          <a:lstStyle/>
          <a:p>
            <a:fld id="{CE58CB1E-F828-4F11-99E0-327109AF9DA4}" type="slidenum">
              <a:rPr lang="de-DE" smtClean="0"/>
              <a:pPr/>
              <a:t>‹Nr.›</a:t>
            </a:fld>
            <a:endParaRPr lang="de-DE" dirty="0"/>
          </a:p>
        </p:txBody>
      </p:sp>
      <p:sp>
        <p:nvSpPr>
          <p:cNvPr id="8" name="Fußzeilenplatzhalter 7"/>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4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4806203"/>
            <a:ext cx="575236" cy="2689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8" name="Foliennummernplatzhalter 7"/>
          <p:cNvSpPr>
            <a:spLocks noGrp="1"/>
          </p:cNvSpPr>
          <p:nvPr>
            <p:ph type="sldNum" sz="quarter" idx="12"/>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3"/>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19090" y="1600200"/>
            <a:ext cx="8508999" cy="3095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0"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5" name="Foliennummernplatzhalter 4"/>
          <p:cNvSpPr>
            <a:spLocks noGrp="1"/>
          </p:cNvSpPr>
          <p:nvPr>
            <p:ph type="sldNum" sz="quarter" idx="11"/>
          </p:nvPr>
        </p:nvSpPr>
        <p:spPr/>
        <p:txBody>
          <a:bodyPr lIns="0" rIns="0"/>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2183948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 Text">
    <p:spTree>
      <p:nvGrpSpPr>
        <p:cNvPr id="1" name=""/>
        <p:cNvGrpSpPr/>
        <p:nvPr/>
      </p:nvGrpSpPr>
      <p:grpSpPr>
        <a:xfrm>
          <a:off x="0" y="0"/>
          <a:ext cx="0" cy="0"/>
          <a:chOff x="0" y="0"/>
          <a:chExt cx="0" cy="0"/>
        </a:xfrm>
      </p:grpSpPr>
      <p:sp useBgFill="1">
        <p:nvSpPr>
          <p:cNvPr id="3" name="Inhaltsplatzhalter 2"/>
          <p:cNvSpPr>
            <a:spLocks noGrp="1"/>
          </p:cNvSpPr>
          <p:nvPr>
            <p:ph idx="1" hasCustomPrompt="1"/>
          </p:nvPr>
        </p:nvSpPr>
        <p:spPr>
          <a:xfrm>
            <a:off x="319090" y="2143125"/>
            <a:ext cx="8508999" cy="2543175"/>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useBgFill="1">
        <p:nvSpPr>
          <p:cNvPr id="10" name="Titel 1"/>
          <p:cNvSpPr>
            <a:spLocks noGrp="1"/>
          </p:cNvSpPr>
          <p:nvPr>
            <p:ph type="title" hasCustomPrompt="1"/>
          </p:nvPr>
        </p:nvSpPr>
        <p:spPr>
          <a:xfrm>
            <a:off x="319090" y="972000"/>
            <a:ext cx="8508999" cy="410369"/>
          </a:xfrm>
          <a:prstGeom prst="rect">
            <a:avLst/>
          </a:prstGeom>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useBgFill="1">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useBgFill="1">
        <p:nvSpPr>
          <p:cNvPr id="7" name="Fußzeilenplatzhalter 6"/>
          <p:cNvSpPr>
            <a:spLocks noGrp="1"/>
          </p:cNvSpPr>
          <p:nvPr>
            <p:ph type="ftr" sz="quarter" idx="12"/>
          </p:nvPr>
        </p:nvSpPr>
        <p:spPr/>
        <p:txBody>
          <a:bodyPr/>
          <a:lstStyle/>
          <a:p>
            <a:r>
              <a:rPr lang="de-DE"/>
              <a:t>Dr. rer. nat. Erika Mustermann (TUM) | kann beliebig erweitert werden | Infos mit Strich trennen</a:t>
            </a:r>
            <a:endParaRPr lang="en-US" dirty="0"/>
          </a:p>
        </p:txBody>
      </p:sp>
      <p:sp useBgFill="1">
        <p:nvSpPr>
          <p:cNvPr id="6" name="Textplatzhalter 7"/>
          <p:cNvSpPr>
            <a:spLocks noGrp="1"/>
          </p:cNvSpPr>
          <p:nvPr>
            <p:ph type="body" sz="quarter" idx="13" hasCustomPrompt="1"/>
          </p:nvPr>
        </p:nvSpPr>
        <p:spPr>
          <a:xfrm>
            <a:off x="319090" y="1600200"/>
            <a:ext cx="8508999" cy="505305"/>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2183948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602000"/>
            <a:ext cx="4180910" cy="309562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3" name="Inhaltsplatzhalter 2"/>
          <p:cNvSpPr>
            <a:spLocks noGrp="1"/>
          </p:cNvSpPr>
          <p:nvPr>
            <p:ph idx="15" hasCustomPrompt="1"/>
          </p:nvPr>
        </p:nvSpPr>
        <p:spPr>
          <a:xfrm>
            <a:off x="4647179" y="1602000"/>
            <a:ext cx="4180910" cy="309562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6"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baseline="0" noProof="0" dirty="0"/>
            </a:lvl1pPr>
          </a:lstStyle>
          <a:p>
            <a:pPr lvl="0"/>
            <a:r>
              <a:rPr lang="de-DE" noProof="0" dirty="0"/>
              <a:t>Titel durch Klicken bearbeiten</a:t>
            </a:r>
          </a:p>
        </p:txBody>
      </p:sp>
      <p:sp>
        <p:nvSpPr>
          <p:cNvPr id="6" name="Foliennummernplatzhalter 5"/>
          <p:cNvSpPr>
            <a:spLocks noGrp="1"/>
          </p:cNvSpPr>
          <p:nvPr>
            <p:ph type="sldNum" sz="quarter" idx="16"/>
          </p:nvPr>
        </p:nvSpPr>
        <p:spPr/>
        <p:txBody>
          <a:bodyPr/>
          <a:lstStyle/>
          <a:p>
            <a:fld id="{CE58CB1E-F828-4F11-99E0-327109AF9DA4}" type="slidenum">
              <a:rPr lang="de-DE" smtClean="0"/>
              <a:pPr/>
              <a:t>‹Nr.›</a:t>
            </a:fld>
            <a:endParaRPr lang="de-DE" dirty="0"/>
          </a:p>
        </p:txBody>
      </p:sp>
      <p:sp>
        <p:nvSpPr>
          <p:cNvPr id="8" name="Fußzeilenplatzhalter 7"/>
          <p:cNvSpPr>
            <a:spLocks noGrp="1"/>
          </p:cNvSpPr>
          <p:nvPr>
            <p:ph type="ftr" sz="quarter" idx="17"/>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3462901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wei Inhalte + Text">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noProof="0"/>
              <a:t>Dr. rer. nat. Erika Mustermann (TUM) | kann beliebig erweitert werden | Infos mit Strich trennen</a:t>
            </a:r>
          </a:p>
        </p:txBody>
      </p:sp>
      <p:sp>
        <p:nvSpPr>
          <p:cNvPr id="8" name="Inhaltsplatzhalter 9"/>
          <p:cNvSpPr>
            <a:spLocks noGrp="1"/>
          </p:cNvSpPr>
          <p:nvPr>
            <p:ph sz="quarter" idx="18"/>
          </p:nvPr>
        </p:nvSpPr>
        <p:spPr>
          <a:xfrm>
            <a:off x="316992" y="2148752"/>
            <a:ext cx="4188333" cy="2547074"/>
          </a:xfrm>
          <a:prstGeom prst="rect">
            <a:avLst/>
          </a:prstGeom>
        </p:spPr>
        <p:txBody>
          <a:bodyPr lIns="0" rIns="0"/>
          <a:lstStyle>
            <a:lvl1pPr>
              <a:defRPr lang="de-DE" sz="1400" kern="1200" noProof="0" dirty="0" smtClean="0">
                <a:solidFill>
                  <a:schemeClr val="tx1"/>
                </a:solidFill>
                <a:latin typeface="+mn-lt"/>
                <a:ea typeface="+mn-ea"/>
                <a:cs typeface="+mn-cs"/>
              </a:defRPr>
            </a:lvl1pPr>
            <a:lvl2pPr>
              <a:defRPr sz="1400"/>
            </a:lvl2pPr>
            <a:lvl3pPr>
              <a:defRPr sz="1400" baseline="0"/>
            </a:lvl3pPr>
          </a:lstStyle>
          <a:p>
            <a:pPr lvl="0"/>
            <a:r>
              <a:rPr lang="de-DE" dirty="0"/>
              <a:t>Textmasterformate durch Klicken bearbeiten</a:t>
            </a:r>
          </a:p>
          <a:p>
            <a:pPr lvl="1"/>
            <a:r>
              <a:rPr lang="de-DE" dirty="0"/>
              <a:t>Zweite Ebene</a:t>
            </a:r>
          </a:p>
          <a:p>
            <a:pPr lvl="2"/>
            <a:r>
              <a:rPr lang="de-DE" dirty="0"/>
              <a:t>Dritte Ebene</a:t>
            </a:r>
          </a:p>
        </p:txBody>
      </p:sp>
      <p:sp>
        <p:nvSpPr>
          <p:cNvPr id="11" name="Bildplatzhalter 2"/>
          <p:cNvSpPr>
            <a:spLocks noGrp="1"/>
          </p:cNvSpPr>
          <p:nvPr>
            <p:ph type="pic" sz="quarter" idx="14" hasCustomPrompt="1"/>
          </p:nvPr>
        </p:nvSpPr>
        <p:spPr>
          <a:xfrm>
            <a:off x="4648200" y="2148840"/>
            <a:ext cx="4180392" cy="2546911"/>
          </a:xfrm>
          <a:prstGeom prst="rect">
            <a:avLst/>
          </a:prstGeom>
        </p:spPr>
        <p:txBody>
          <a:bodyPr/>
          <a:lstStyle>
            <a:lvl1pPr>
              <a:lnSpc>
                <a:spcPct val="114000"/>
              </a:lnSpc>
              <a:defRPr sz="1400"/>
            </a:lvl1pPr>
          </a:lstStyle>
          <a:p>
            <a:endParaRPr lang="de-DE" dirty="0"/>
          </a:p>
        </p:txBody>
      </p:sp>
    </p:spTree>
    <p:extLst>
      <p:ext uri="{BB962C8B-B14F-4D97-AF65-F5344CB8AC3E}">
        <p14:creationId xmlns:p14="http://schemas.microsoft.com/office/powerpoint/2010/main" val="11115081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3.xml"/><Relationship Id="rId4" Type="http://schemas.openxmlformats.org/officeDocument/2006/relationships/image" Target="../media/image3.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image" Target="../media/image1.wmf"/><Relationship Id="rId4" Type="http://schemas.openxmlformats.org/officeDocument/2006/relationships/slideLayout" Target="../slideLayouts/slideLayout8.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5.xml"/><Relationship Id="rId1" Type="http://schemas.openxmlformats.org/officeDocument/2006/relationships/slideLayout" Target="../slideLayouts/slideLayout13.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6.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ußzeilenplatzhalter 3"/>
          <p:cNvSpPr>
            <a:spLocks noGrp="1"/>
          </p:cNvSpPr>
          <p:nvPr>
            <p:ph type="ftr" sz="quarter" idx="3"/>
          </p:nvPr>
        </p:nvSpPr>
        <p:spPr>
          <a:xfrm>
            <a:off x="311162" y="4854985"/>
            <a:ext cx="7829538" cy="288515"/>
          </a:xfrm>
          <a:prstGeom prst="rect">
            <a:avLst/>
          </a:prstGeom>
        </p:spPr>
        <p:txBody>
          <a:bodyPr vert="horz" lIns="0" tIns="45720" rIns="0" bIns="45720" rtlCol="0" anchor="ctr"/>
          <a:lstStyle>
            <a:lvl1pPr algn="l">
              <a:defRPr sz="1100">
                <a:solidFill>
                  <a:schemeClr val="tx1"/>
                </a:solidFill>
              </a:defRPr>
            </a:lvl1pPr>
          </a:lstStyle>
          <a:p>
            <a:r>
              <a:rPr lang="de-DE"/>
              <a:t>Dr. rer. nat. Erika Mustermann (TUM) | kann beliebig erweitert werden | Infos mit Strich trennen</a:t>
            </a:r>
            <a:endParaRPr lang="en-US" dirty="0"/>
          </a:p>
        </p:txBody>
      </p:sp>
      <p:sp>
        <p:nvSpPr>
          <p:cNvPr id="11"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tx1"/>
                </a:solidFill>
              </a:defRPr>
            </a:lvl1pPr>
          </a:lstStyle>
          <a:p>
            <a:fld id="{CE58CB1E-F828-4F11-99E0-327109AF9DA4}" type="slidenum">
              <a:rPr lang="de-DE" smtClean="0"/>
              <a:pPr/>
              <a:t>‹Nr.›</a:t>
            </a:fld>
            <a:endParaRPr lang="de-DE" dirty="0"/>
          </a:p>
        </p:txBody>
      </p:sp>
      <p:pic>
        <p:nvPicPr>
          <p:cNvPr id="5" name="Bild 8" descr="20150416 tum logo blau png final.png"/>
          <p:cNvPicPr>
            <a:picLocks noChangeAspect="1"/>
          </p:cNvPicPr>
          <p:nvPr userDrawn="1"/>
        </p:nvPicPr>
        <p:blipFill>
          <a:blip r:embed="rId4"/>
          <a:stretch>
            <a:fillRect/>
          </a:stretch>
        </p:blipFill>
        <p:spPr>
          <a:xfrm>
            <a:off x="8218800" y="324000"/>
            <a:ext cx="604774" cy="318516"/>
          </a:xfrm>
          <a:prstGeom prst="rect">
            <a:avLst/>
          </a:prstGeom>
        </p:spPr>
      </p:pic>
    </p:spTree>
  </p:cSld>
  <p:clrMap bg1="lt1" tx1="dk1" bg2="lt2" tx2="dk2" accent1="accent1" accent2="accent2" accent3="accent3" accent4="accent4" accent5="accent5" accent6="accent6" hlink="hlink" folHlink="folHlink"/>
  <p:sldLayoutIdLst>
    <p:sldLayoutId id="2147483664" r:id="rId1"/>
    <p:sldLayoutId id="2147483712" r:id="rId2"/>
  </p:sldLayoutIdLst>
  <p:hf hdr="0" dt="0"/>
  <p:txStyles>
    <p:titleStyle>
      <a:lvl1pPr algn="l" rtl="0" eaLnBrk="1" fontAlgn="base" hangingPunct="1">
        <a:lnSpc>
          <a:spcPct val="125000"/>
        </a:lnSpc>
        <a:spcBef>
          <a:spcPct val="0"/>
        </a:spcBef>
        <a:spcAft>
          <a:spcPct val="0"/>
        </a:spcAft>
        <a:defRPr sz="2200" b="0" kern="120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p:titleStyle>
    <p:bodyStyle>
      <a:lvl1pPr algn="l" rtl="0" eaLnBrk="1" fontAlgn="base" hangingPunct="1">
        <a:lnSpc>
          <a:spcPct val="100000"/>
        </a:lnSpc>
        <a:spcBef>
          <a:spcPct val="0"/>
        </a:spcBef>
        <a:spcAft>
          <a:spcPct val="0"/>
        </a:spcAft>
        <a:defRPr sz="1600" kern="1200">
          <a:solidFill>
            <a:schemeClr val="tx1"/>
          </a:solidFill>
          <a:latin typeface="+mn-lt"/>
          <a:ea typeface="+mn-ea"/>
          <a:cs typeface="+mn-cs"/>
        </a:defRPr>
      </a:lvl1pPr>
      <a:lvl2pPr marL="176213" indent="-176213" algn="l" rtl="0" eaLnBrk="1" fontAlgn="base" hangingPunct="1">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Textfeld 22"/>
          <p:cNvSpPr txBox="1"/>
          <p:nvPr/>
        </p:nvSpPr>
        <p:spPr>
          <a:xfrm>
            <a:off x="7713330" y="4922462"/>
            <a:ext cx="1115376" cy="210507"/>
          </a:xfrm>
          <a:prstGeom prst="rect">
            <a:avLst/>
          </a:prstGeom>
        </p:spPr>
        <p:txBody>
          <a:bodyPr wrap="square" lIns="0" tIns="0" rIns="0" bIns="0" rtlCol="0" anchor="b" anchorCtr="0">
            <a:spAutoFit/>
          </a:bodyPr>
          <a:lstStyle/>
          <a:p>
            <a:pPr algn="r">
              <a:lnSpc>
                <a:spcPct val="114000"/>
              </a:lnSpc>
            </a:pPr>
            <a:fld id="{C51078C5-4710-4254-8001-F1C0900803FD}" type="slidenum">
              <a:rPr lang="de-DE" sz="1200" smtClean="0">
                <a:latin typeface="+mn-lt"/>
                <a:cs typeface="Arial" pitchFamily="34" charset="0"/>
              </a:rPr>
              <a:pPr algn="r">
                <a:lnSpc>
                  <a:spcPct val="114000"/>
                </a:lnSpc>
              </a:pPr>
              <a:t>‹Nr.›</a:t>
            </a:fld>
            <a:endParaRPr lang="de-DE" sz="1200" dirty="0">
              <a:latin typeface="+mn-lt"/>
              <a:cs typeface="Arial" pitchFamily="34" charset="0"/>
            </a:endParaRPr>
          </a:p>
        </p:txBody>
      </p:sp>
      <p:pic>
        <p:nvPicPr>
          <p:cNvPr id="5" name="Bild 4" descr="Fahnen_HG.jpg"/>
          <p:cNvPicPr>
            <a:picLocks noChangeAspect="1"/>
          </p:cNvPicPr>
          <p:nvPr/>
        </p:nvPicPr>
        <p:blipFill>
          <a:blip r:embed="rId3" cstate="screen"/>
          <a:srcRect l="398" t="14167" b="10833"/>
          <a:stretch>
            <a:fillRect/>
          </a:stretch>
        </p:blipFill>
        <p:spPr>
          <a:xfrm>
            <a:off x="0" y="0"/>
            <a:ext cx="9144000" cy="5143500"/>
          </a:xfrm>
          <a:prstGeom prst="rect">
            <a:avLst/>
          </a:prstGeom>
        </p:spPr>
      </p:pic>
      <p:pic>
        <p:nvPicPr>
          <p:cNvPr id="7" name="Bild 6" descr="20150416 tum logo blau png final.png"/>
          <p:cNvPicPr>
            <a:picLocks noChangeAspect="1"/>
          </p:cNvPicPr>
          <p:nvPr/>
        </p:nvPicPr>
        <p:blipFill>
          <a:blip r:embed="rId4"/>
          <a:stretch>
            <a:fillRect/>
          </a:stretch>
        </p:blipFill>
        <p:spPr>
          <a:xfrm>
            <a:off x="8218800" y="324000"/>
            <a:ext cx="599513" cy="320288"/>
          </a:xfrm>
          <a:prstGeom prst="rect">
            <a:avLst/>
          </a:prstGeom>
        </p:spPr>
      </p:pic>
      <p:sp>
        <p:nvSpPr>
          <p:cNvPr id="8"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‹Nr.›</a:t>
            </a:fld>
            <a:endParaRPr lang="de-DE"/>
          </a:p>
        </p:txBody>
      </p:sp>
      <p:sp>
        <p:nvSpPr>
          <p:cNvPr id="10"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a:t>Dr. rer. nat. Erika Mustermann (TUM) | kann beliebig erweitert werden | Infos mit Strich trennen</a:t>
            </a:r>
            <a:endParaRPr lang="en-US" dirty="0"/>
          </a:p>
        </p:txBody>
      </p:sp>
    </p:spTree>
  </p:cSld>
  <p:clrMap bg1="lt1" tx1="dk1" bg2="lt2" tx2="dk2" accent1="accent1" accent2="accent2" accent3="accent3" accent4="accent4" accent5="accent5" accent6="accent6" hlink="hlink" folHlink="folHlink"/>
  <p:sldLayoutIdLst>
    <p:sldLayoutId id="2147483669"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tx1"/>
                </a:solidFill>
              </a:defRPr>
            </a:lvl1pPr>
          </a:lstStyle>
          <a:p>
            <a:fld id="{CE58CB1E-F828-4F11-99E0-327109AF9DA4}" type="slidenum">
              <a:rPr lang="de-DE" smtClean="0"/>
              <a:pPr/>
              <a:t>‹Nr.›</a:t>
            </a:fld>
            <a:endParaRPr lang="de-DE" dirty="0"/>
          </a:p>
        </p:txBody>
      </p:sp>
      <p:sp>
        <p:nvSpPr>
          <p:cNvPr id="10"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tx1"/>
                </a:solidFill>
              </a:defRPr>
            </a:lvl1pPr>
          </a:lstStyle>
          <a:p>
            <a:r>
              <a:rPr lang="de-DE"/>
              <a:t>Dr. rer. nat. Erika Mustermann (TUM) | kann beliebig erweitert werden | Infos mit Strich trennen</a:t>
            </a:r>
            <a:endParaRPr lang="en-US" dirty="0"/>
          </a:p>
        </p:txBody>
      </p:sp>
      <p:pic>
        <p:nvPicPr>
          <p:cNvPr id="7" name="Bild 6" descr="20150416 tum logo blau png final.png"/>
          <p:cNvPicPr>
            <a:picLocks noChangeAspect="1"/>
          </p:cNvPicPr>
          <p:nvPr/>
        </p:nvPicPr>
        <p:blipFill>
          <a:blip r:embed="rId3"/>
          <a:stretch>
            <a:fillRect/>
          </a:stretch>
        </p:blipFill>
        <p:spPr>
          <a:xfrm>
            <a:off x="8218411" y="324000"/>
            <a:ext cx="604774" cy="318516"/>
          </a:xfrm>
          <a:prstGeom prst="rect">
            <a:avLst/>
          </a:prstGeom>
        </p:spPr>
      </p:pic>
      <p:sp>
        <p:nvSpPr>
          <p:cNvPr id="11" name="Textfeld 10"/>
          <p:cNvSpPr txBox="1"/>
          <p:nvPr userDrawn="1"/>
        </p:nvSpPr>
        <p:spPr>
          <a:xfrm>
            <a:off x="319506" y="321468"/>
            <a:ext cx="7160425" cy="346249"/>
          </a:xfrm>
          <a:prstGeom prst="rect">
            <a:avLst/>
          </a:prstGeom>
          <a:noFill/>
        </p:spPr>
        <p:txBody>
          <a:bodyPr wrap="square" lIns="0" tIns="0" rIns="0" bIns="0" rtlCol="0">
            <a:spAutoFit/>
          </a:bodyPr>
          <a:lstStyle/>
          <a:p>
            <a:pPr>
              <a:lnSpc>
                <a:spcPts val="900"/>
              </a:lnSpc>
            </a:pPr>
            <a:r>
              <a:rPr lang="de-DE" sz="800" dirty="0">
                <a:solidFill>
                  <a:schemeClr val="tx2"/>
                </a:solidFill>
                <a:latin typeface="+mn-lt"/>
              </a:rPr>
              <a:t>Lehrstuhl für Mustertechnik</a:t>
            </a:r>
          </a:p>
          <a:p>
            <a:pPr>
              <a:lnSpc>
                <a:spcPts val="900"/>
              </a:lnSpc>
            </a:pPr>
            <a:r>
              <a:rPr lang="de-DE" sz="800" dirty="0">
                <a:solidFill>
                  <a:schemeClr val="tx2"/>
                </a:solidFill>
                <a:latin typeface="+mn-lt"/>
              </a:rPr>
              <a:t>TUM</a:t>
            </a:r>
            <a:r>
              <a:rPr lang="de-DE" sz="800" baseline="0" dirty="0">
                <a:solidFill>
                  <a:schemeClr val="tx2"/>
                </a:solidFill>
                <a:latin typeface="+mn-lt"/>
              </a:rPr>
              <a:t> School </a:t>
            </a:r>
            <a:r>
              <a:rPr lang="de-DE" sz="800" baseline="0" dirty="0" err="1">
                <a:solidFill>
                  <a:schemeClr val="tx2"/>
                </a:solidFill>
                <a:latin typeface="+mn-lt"/>
              </a:rPr>
              <a:t>of</a:t>
            </a:r>
            <a:r>
              <a:rPr lang="de-DE" sz="800" dirty="0">
                <a:solidFill>
                  <a:schemeClr val="tx2"/>
                </a:solidFill>
                <a:latin typeface="+mn-lt"/>
              </a:rPr>
              <a:t> Musterverfahren</a:t>
            </a:r>
          </a:p>
          <a:p>
            <a:pPr>
              <a:lnSpc>
                <a:spcPts val="900"/>
              </a:lnSpc>
            </a:pPr>
            <a:r>
              <a:rPr lang="de-DE" sz="800" dirty="0">
                <a:solidFill>
                  <a:schemeClr val="tx2"/>
                </a:solidFill>
                <a:latin typeface="+mn-lt"/>
              </a:rPr>
              <a:t>Technische Universität</a:t>
            </a:r>
            <a:r>
              <a:rPr lang="de-DE" sz="800" baseline="0" dirty="0">
                <a:solidFill>
                  <a:schemeClr val="tx2"/>
                </a:solidFill>
                <a:latin typeface="+mn-lt"/>
              </a:rPr>
              <a:t> München</a:t>
            </a:r>
            <a:endParaRPr lang="de-DE" sz="800" dirty="0">
              <a:solidFill>
                <a:schemeClr val="tx2"/>
              </a:solidFill>
              <a:latin typeface="+mn-lt"/>
            </a:endParaRPr>
          </a:p>
        </p:txBody>
      </p:sp>
    </p:spTree>
  </p:cSld>
  <p:clrMap bg1="lt1" tx1="dk1" bg2="lt2" tx2="dk2" accent1="accent1" accent2="accent2" accent3="accent3" accent4="accent4" accent5="accent5" accent6="accent6" hlink="hlink" folHlink="folHlink"/>
  <p:sldLayoutIdLst>
    <p:sldLayoutId id="2147483675"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Bild 2" descr="20150416 tum logo blau png final.png"/>
          <p:cNvPicPr>
            <a:picLocks noChangeAspect="1"/>
          </p:cNvPicPr>
          <p:nvPr/>
        </p:nvPicPr>
        <p:blipFill>
          <a:blip r:embed="rId10"/>
          <a:stretch>
            <a:fillRect/>
          </a:stretch>
        </p:blipFill>
        <p:spPr>
          <a:xfrm>
            <a:off x="8218411" y="324000"/>
            <a:ext cx="604774" cy="318516"/>
          </a:xfrm>
          <a:prstGeom prst="rect">
            <a:avLst/>
          </a:prstGeom>
        </p:spPr>
      </p:pic>
      <p:sp>
        <p:nvSpPr>
          <p:cNvPr id="5" name="Foliennummernplatzhalter 4"/>
          <p:cNvSpPr>
            <a:spLocks noGrp="1"/>
          </p:cNvSpPr>
          <p:nvPr>
            <p:ph type="sldNum" sz="quarter" idx="4"/>
          </p:nvPr>
        </p:nvSpPr>
        <p:spPr>
          <a:xfrm>
            <a:off x="6774934" y="4854985"/>
            <a:ext cx="2052074" cy="273844"/>
          </a:xfrm>
          <a:prstGeom prst="rect">
            <a:avLst/>
          </a:prstGeom>
        </p:spPr>
        <p:txBody>
          <a:bodyPr vert="horz" lIns="0" tIns="45720" rIns="0" bIns="45720" rtlCol="0" anchor="ctr"/>
          <a:lstStyle>
            <a:lvl1pPr algn="r">
              <a:defRPr sz="1100">
                <a:solidFill>
                  <a:schemeClr val="tx1"/>
                </a:solidFill>
              </a:defRPr>
            </a:lvl1pPr>
          </a:lstStyle>
          <a:p>
            <a:fld id="{CE58CB1E-F828-4F11-99E0-327109AF9DA4}" type="slidenum">
              <a:rPr lang="de-DE" smtClean="0"/>
              <a:pPr/>
              <a:t>‹Nr.›</a:t>
            </a:fld>
            <a:endParaRPr lang="de-DE" dirty="0"/>
          </a:p>
        </p:txBody>
      </p:sp>
      <p:sp>
        <p:nvSpPr>
          <p:cNvPr id="6"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tx1"/>
                </a:solidFill>
              </a:defRPr>
            </a:lvl1pPr>
          </a:lstStyle>
          <a:p>
            <a:r>
              <a:rPr lang="de-DE"/>
              <a:t>Dr. rer. nat. Erika Mustermann (TUM) | kann beliebig erweitert werden | Infos mit Strich trennen</a:t>
            </a:r>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54" r:id="rId2"/>
    <p:sldLayoutId id="2147483704" r:id="rId3"/>
    <p:sldLayoutId id="2147483657" r:id="rId4"/>
    <p:sldLayoutId id="2147483711" r:id="rId5"/>
    <p:sldLayoutId id="2147483703" r:id="rId6"/>
    <p:sldLayoutId id="2147483653" r:id="rId7"/>
    <p:sldLayoutId id="2147483656" r:id="rId8"/>
  </p:sldLayoutIdLst>
  <p:hf hdr="0" dt="0"/>
  <p:txStyles>
    <p:titleStyle>
      <a:lvl1pPr algn="l" rtl="0" eaLnBrk="0" fontAlgn="base" hangingPunct="0">
        <a:lnSpc>
          <a:spcPct val="125000"/>
        </a:lnSpc>
        <a:spcBef>
          <a:spcPct val="0"/>
        </a:spcBef>
        <a:spcAft>
          <a:spcPct val="0"/>
        </a:spcAft>
        <a:defRPr sz="25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hteck 5"/>
          <p:cNvSpPr/>
          <p:nvPr/>
        </p:nvSpPr>
        <p:spPr bwMode="hidden">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pic>
        <p:nvPicPr>
          <p:cNvPr id="4" name="Bild 3" descr="20150416 tum logo blau png final.png"/>
          <p:cNvPicPr>
            <a:picLocks noChangeAspect="1"/>
          </p:cNvPicPr>
          <p:nvPr/>
        </p:nvPicPr>
        <p:blipFill>
          <a:blip r:embed="rId3"/>
          <a:stretch>
            <a:fillRect/>
          </a:stretch>
        </p:blipFill>
        <p:spPr bwMode="black">
          <a:xfrm>
            <a:off x="8218800" y="324000"/>
            <a:ext cx="599513" cy="320288"/>
          </a:xfrm>
          <a:prstGeom prst="rect">
            <a:avLst/>
          </a:prstGeom>
        </p:spPr>
      </p:pic>
      <p:sp>
        <p:nvSpPr>
          <p:cNvPr id="7"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‹Nr.›</a:t>
            </a:fld>
            <a:endParaRPr lang="de-DE" dirty="0"/>
          </a:p>
        </p:txBody>
      </p:sp>
      <p:sp>
        <p:nvSpPr>
          <p:cNvPr id="8"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a:t>Dr. rer. nat. Erika Mustermann (TUM) | kann beliebig erweitert werden | Infos mit Strich trennen</a:t>
            </a:r>
            <a:endParaRPr lang="en-US" dirty="0"/>
          </a:p>
        </p:txBody>
      </p:sp>
    </p:spTree>
  </p:cSld>
  <p:clrMap bg1="lt1" tx1="dk1" bg2="lt2" tx2="dk2" accent1="accent1" accent2="accent2" accent3="accent3" accent4="accent4" accent5="accent5" accent6="accent6" hlink="hlink" folHlink="folHlink"/>
  <p:sldLayoutIdLst>
    <p:sldLayoutId id="2147483685"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eck 6"/>
          <p:cNvSpPr/>
          <p:nvPr/>
        </p:nvSpPr>
        <p:spPr bwMode="hidden">
          <a:xfrm>
            <a:off x="0" y="0"/>
            <a:ext cx="914400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solidFill>
                <a:schemeClr val="bg1"/>
              </a:solidFill>
            </a:endParaRPr>
          </a:p>
        </p:txBody>
      </p:sp>
      <p:pic>
        <p:nvPicPr>
          <p:cNvPr id="4" name="Bild 3" descr="20150416 tum logo blau png final.png"/>
          <p:cNvPicPr>
            <a:picLocks noChangeAspect="1"/>
          </p:cNvPicPr>
          <p:nvPr/>
        </p:nvPicPr>
        <p:blipFill>
          <a:blip r:embed="rId3"/>
          <a:stretch>
            <a:fillRect/>
          </a:stretch>
        </p:blipFill>
        <p:spPr bwMode="black">
          <a:xfrm>
            <a:off x="8218800" y="324000"/>
            <a:ext cx="599513" cy="320288"/>
          </a:xfrm>
          <a:prstGeom prst="rect">
            <a:avLst/>
          </a:prstGeom>
        </p:spPr>
      </p:pic>
      <p:sp>
        <p:nvSpPr>
          <p:cNvPr id="9"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‹Nr.›</a:t>
            </a:fld>
            <a:endParaRPr lang="de-DE" dirty="0"/>
          </a:p>
        </p:txBody>
      </p:sp>
      <p:sp>
        <p:nvSpPr>
          <p:cNvPr id="10"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a:t>Dr. rer. nat. Erika Mustermann (TUM) | kann beliebig erweitert werden | Infos mit Strich trennen</a:t>
            </a:r>
            <a:endParaRPr lang="en-US" dirty="0"/>
          </a:p>
        </p:txBody>
      </p:sp>
    </p:spTree>
  </p:cSld>
  <p:clrMap bg1="lt1" tx1="dk1" bg2="lt2" tx2="dk2" accent1="accent1" accent2="accent2" accent3="accent3" accent4="accent4" accent5="accent5" accent6="accent6" hlink="hlink" folHlink="folHlink"/>
  <p:sldLayoutIdLst>
    <p:sldLayoutId id="2147483698"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4" descr="TUM_Glockenturm.tif"/>
          <p:cNvPicPr>
            <a:picLocks noChangeAspect="1"/>
          </p:cNvPicPr>
          <p:nvPr/>
        </p:nvPicPr>
        <p:blipFill>
          <a:blip r:embed="rId3"/>
          <a:stretch>
            <a:fillRect/>
          </a:stretch>
        </p:blipFill>
        <p:spPr>
          <a:xfrm>
            <a:off x="4975215" y="1476375"/>
            <a:ext cx="3819542" cy="3333750"/>
          </a:xfrm>
          <a:prstGeom prst="rect">
            <a:avLst/>
          </a:prstGeom>
        </p:spPr>
      </p:pic>
      <p:sp>
        <p:nvSpPr>
          <p:cNvPr id="5" name="Titel 4"/>
          <p:cNvSpPr>
            <a:spLocks noGrp="1"/>
          </p:cNvSpPr>
          <p:nvPr>
            <p:ph type="title"/>
          </p:nvPr>
        </p:nvSpPr>
        <p:spPr/>
        <p:txBody>
          <a:bodyPr/>
          <a:lstStyle/>
          <a:p>
            <a:endParaRPr lang="de-DE"/>
          </a:p>
        </p:txBody>
      </p:sp>
      <p:sp>
        <p:nvSpPr>
          <p:cNvPr id="3" name="Inhaltsplatzhalter 2"/>
          <p:cNvSpPr>
            <a:spLocks noGrp="1"/>
          </p:cNvSpPr>
          <p:nvPr>
            <p:ph idx="10"/>
          </p:nvPr>
        </p:nvSpPr>
        <p:spPr/>
        <p:txBody>
          <a:bodyPr/>
          <a:lstStyle/>
          <a:p>
            <a:r>
              <a:rPr lang="de-DE" dirty="0"/>
              <a:t>Referent</a:t>
            </a:r>
          </a:p>
          <a:p>
            <a:r>
              <a:rPr lang="de-DE" dirty="0"/>
              <a:t>Technische Universität München</a:t>
            </a:r>
          </a:p>
          <a:p>
            <a:r>
              <a:rPr lang="de-DE" dirty="0"/>
              <a:t>TUM School </a:t>
            </a:r>
            <a:r>
              <a:rPr lang="de-DE" dirty="0" err="1"/>
              <a:t>of</a:t>
            </a:r>
            <a:r>
              <a:rPr lang="de-DE" dirty="0"/>
              <a:t> Engineering and Design</a:t>
            </a:r>
          </a:p>
          <a:p>
            <a:r>
              <a:rPr lang="de-DE" dirty="0"/>
              <a:t>Lehrstuhl für Holzbau und Baukonstruktion</a:t>
            </a:r>
          </a:p>
          <a:p>
            <a:r>
              <a:rPr lang="de-DE" dirty="0"/>
              <a:t>Ort, Datum (Schreibweise: 00. Januar 2015)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Kurze und knappe Texte, Fließtexte linksbündig, kein Blocksatz</a:t>
            </a:r>
          </a:p>
          <a:p>
            <a:endParaRPr lang="de-DE" dirty="0"/>
          </a:p>
          <a:p>
            <a:r>
              <a:rPr lang="de-DE" dirty="0"/>
              <a:t>Beispiel:</a:t>
            </a:r>
          </a:p>
          <a:p>
            <a:r>
              <a:rPr lang="de-DE" dirty="0" err="1"/>
              <a:t>Tem</a:t>
            </a:r>
            <a:r>
              <a:rPr lang="de-DE" dirty="0"/>
              <a:t> </a:t>
            </a:r>
            <a:r>
              <a:rPr lang="de-DE" dirty="0" err="1"/>
              <a:t>soluptam</a:t>
            </a:r>
            <a:r>
              <a:rPr lang="de-DE" dirty="0"/>
              <a:t>, </a:t>
            </a:r>
            <a:r>
              <a:rPr lang="de-DE" dirty="0" err="1"/>
              <a:t>nisi</a:t>
            </a:r>
            <a:r>
              <a:rPr lang="de-DE" dirty="0"/>
              <a:t> </a:t>
            </a:r>
            <a:r>
              <a:rPr lang="de-DE" dirty="0" err="1"/>
              <a:t>as</a:t>
            </a:r>
            <a:r>
              <a:rPr lang="de-DE" dirty="0"/>
              <a:t> </a:t>
            </a:r>
            <a:r>
              <a:rPr lang="de-DE" dirty="0" err="1"/>
              <a:t>verum</a:t>
            </a:r>
            <a:r>
              <a:rPr lang="de-DE" dirty="0"/>
              <a:t> </a:t>
            </a:r>
            <a:r>
              <a:rPr lang="de-DE" dirty="0" err="1"/>
              <a:t>ereprehendam</a:t>
            </a:r>
            <a:r>
              <a:rPr lang="de-DE" dirty="0"/>
              <a:t> </a:t>
            </a:r>
            <a:r>
              <a:rPr lang="de-DE" dirty="0" err="1"/>
              <a:t>at</a:t>
            </a:r>
            <a:r>
              <a:rPr lang="de-DE" dirty="0"/>
              <a:t> </a:t>
            </a:r>
            <a:r>
              <a:rPr lang="de-DE" dirty="0" err="1"/>
              <a:t>acculpa</a:t>
            </a:r>
            <a:r>
              <a:rPr lang="de-DE" dirty="0"/>
              <a:t> </a:t>
            </a:r>
            <a:r>
              <a:rPr lang="de-DE" dirty="0" err="1"/>
              <a:t>quidisq</a:t>
            </a:r>
            <a:r>
              <a:rPr lang="de-DE" dirty="0"/>
              <a:t> </a:t>
            </a:r>
            <a:r>
              <a:rPr lang="de-DE" dirty="0" err="1"/>
              <a:t>uissit</a:t>
            </a:r>
            <a:r>
              <a:rPr lang="de-DE" dirty="0"/>
              <a:t> </a:t>
            </a:r>
            <a:r>
              <a:rPr lang="de-DE" dirty="0" err="1"/>
              <a:t>volupta</a:t>
            </a:r>
            <a:r>
              <a:rPr lang="de-DE" dirty="0"/>
              <a:t> </a:t>
            </a:r>
            <a:r>
              <a:rPr lang="de-DE" dirty="0" err="1"/>
              <a:t>tusdant</a:t>
            </a:r>
            <a:r>
              <a:rPr lang="de-DE" dirty="0"/>
              <a:t> </a:t>
            </a:r>
            <a:r>
              <a:rPr lang="de-DE" dirty="0" err="1"/>
              <a:t>utem</a:t>
            </a:r>
            <a:r>
              <a:rPr lang="de-DE" dirty="0"/>
              <a:t> </a:t>
            </a:r>
            <a:r>
              <a:rPr lang="de-DE" dirty="0" err="1"/>
              <a:t>as</a:t>
            </a:r>
            <a:r>
              <a:rPr lang="de-DE" dirty="0"/>
              <a:t> </a:t>
            </a:r>
            <a:r>
              <a:rPr lang="de-DE" dirty="0" err="1"/>
              <a:t>etur</a:t>
            </a:r>
            <a:r>
              <a:rPr lang="de-DE" dirty="0"/>
              <a:t>, </a:t>
            </a:r>
            <a:r>
              <a:rPr lang="de-DE" dirty="0" err="1"/>
              <a:t>odi</a:t>
            </a:r>
            <a:r>
              <a:rPr lang="de-DE" dirty="0"/>
              <a:t> </a:t>
            </a:r>
            <a:r>
              <a:rPr lang="de-DE" dirty="0" err="1"/>
              <a:t>odis</a:t>
            </a:r>
            <a:r>
              <a:rPr lang="de-DE" dirty="0"/>
              <a:t> es </a:t>
            </a:r>
            <a:r>
              <a:rPr lang="de-DE" dirty="0" err="1"/>
              <a:t>doluptiae</a:t>
            </a:r>
            <a:r>
              <a:rPr lang="de-DE" dirty="0"/>
              <a:t> dem </a:t>
            </a:r>
            <a:r>
              <a:rPr lang="de-DE" dirty="0" err="1"/>
              <a:t>nimaion</a:t>
            </a:r>
            <a:r>
              <a:rPr lang="de-DE" dirty="0"/>
              <a:t> </a:t>
            </a:r>
            <a:r>
              <a:rPr lang="de-DE" dirty="0" err="1"/>
              <a:t>con</a:t>
            </a:r>
            <a:r>
              <a:rPr lang="de-DE" dirty="0"/>
              <a:t> </a:t>
            </a:r>
            <a:r>
              <a:rPr lang="de-DE" dirty="0" err="1"/>
              <a:t>nossinctenis</a:t>
            </a:r>
            <a:r>
              <a:rPr lang="de-DE" dirty="0"/>
              <a:t> </a:t>
            </a:r>
            <a:r>
              <a:rPr lang="de-DE" dirty="0" err="1"/>
              <a:t>pora</a:t>
            </a:r>
            <a:r>
              <a:rPr lang="de-DE" dirty="0"/>
              <a:t> </a:t>
            </a:r>
            <a:r>
              <a:rPr lang="de-DE" dirty="0" err="1"/>
              <a:t>quam</a:t>
            </a:r>
            <a:r>
              <a:rPr lang="de-DE" dirty="0"/>
              <a:t> </a:t>
            </a:r>
            <a:r>
              <a:rPr lang="de-DE" dirty="0" err="1"/>
              <a:t>voloria</a:t>
            </a:r>
            <a:r>
              <a:rPr lang="de-DE" dirty="0"/>
              <a:t> </a:t>
            </a:r>
            <a:r>
              <a:rPr lang="de-DE" dirty="0" err="1"/>
              <a:t>consenimus</a:t>
            </a:r>
            <a:r>
              <a:rPr lang="de-DE" dirty="0"/>
              <a:t> </a:t>
            </a:r>
            <a:r>
              <a:rPr lang="de-DE" dirty="0" err="1"/>
              <a:t>blabore</a:t>
            </a:r>
            <a:r>
              <a:rPr lang="de-DE" dirty="0"/>
              <a:t> </a:t>
            </a:r>
            <a:r>
              <a:rPr lang="de-DE" dirty="0" err="1"/>
              <a:t>everfer</a:t>
            </a:r>
            <a:r>
              <a:rPr lang="de-DE" dirty="0"/>
              <a:t> </a:t>
            </a:r>
            <a:r>
              <a:rPr lang="de-DE" dirty="0" err="1"/>
              <a:t>epeliquo</a:t>
            </a:r>
            <a:r>
              <a:rPr lang="de-DE" dirty="0"/>
              <a:t> </a:t>
            </a:r>
            <a:r>
              <a:rPr lang="de-DE" dirty="0" err="1"/>
              <a:t>maio</a:t>
            </a:r>
            <a:r>
              <a:rPr lang="de-DE" dirty="0"/>
              <a:t> </a:t>
            </a:r>
            <a:r>
              <a:rPr lang="de-DE" dirty="0" err="1"/>
              <a:t>etur</a:t>
            </a:r>
            <a:r>
              <a:rPr lang="de-DE" dirty="0"/>
              <a:t>.</a:t>
            </a:r>
          </a:p>
        </p:txBody>
      </p:sp>
      <p:sp>
        <p:nvSpPr>
          <p:cNvPr id="3" name="Titel 2"/>
          <p:cNvSpPr>
            <a:spLocks noGrp="1"/>
          </p:cNvSpPr>
          <p:nvPr>
            <p:ph type="title"/>
          </p:nvPr>
        </p:nvSpPr>
        <p:spPr/>
        <p:txBody>
          <a:bodyPr/>
          <a:lstStyle/>
          <a:p>
            <a:r>
              <a:rPr lang="de-DE" dirty="0"/>
              <a:t>Texte</a:t>
            </a:r>
          </a:p>
        </p:txBody>
      </p:sp>
      <p:sp>
        <p:nvSpPr>
          <p:cNvPr id="4" name="Foliennummernplatzhalter 3"/>
          <p:cNvSpPr>
            <a:spLocks noGrp="1"/>
          </p:cNvSpPr>
          <p:nvPr>
            <p:ph type="sldNum" sz="quarter" idx="11"/>
          </p:nvPr>
        </p:nvSpPr>
        <p:spPr/>
        <p:txBody>
          <a:bodyPr/>
          <a:lstStyle/>
          <a:p>
            <a:fld id="{CE58CB1E-F828-4F11-99E0-327109AF9DA4}" type="slidenum">
              <a:rPr lang="de-DE" smtClean="0"/>
              <a:pPr/>
              <a:t>10</a:t>
            </a:fld>
            <a:endParaRPr lang="de-DE" dirty="0"/>
          </a:p>
        </p:txBody>
      </p:sp>
      <p:sp>
        <p:nvSpPr>
          <p:cNvPr id="6" name="Fußzeilenplatzhalter 4"/>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a:t>schlichte Darstellung von Informationen</a:t>
            </a:r>
          </a:p>
          <a:p>
            <a:endParaRPr lang="de-DE"/>
          </a:p>
          <a:p>
            <a:r>
              <a:rPr lang="de-DE"/>
              <a:t>reduzierte Farben</a:t>
            </a:r>
          </a:p>
          <a:p>
            <a:endParaRPr lang="de-DE"/>
          </a:p>
          <a:p>
            <a:r>
              <a:rPr lang="de-DE"/>
              <a:t>Rahmen und Überlagerungen nach Möglichkeit vermeiden</a:t>
            </a:r>
          </a:p>
          <a:p>
            <a:endParaRPr lang="de-DE" dirty="0"/>
          </a:p>
        </p:txBody>
      </p:sp>
      <p:sp>
        <p:nvSpPr>
          <p:cNvPr id="3" name="Titel 2"/>
          <p:cNvSpPr>
            <a:spLocks noGrp="1"/>
          </p:cNvSpPr>
          <p:nvPr>
            <p:ph type="title"/>
          </p:nvPr>
        </p:nvSpPr>
        <p:spPr/>
        <p:txBody>
          <a:bodyPr/>
          <a:lstStyle/>
          <a:p>
            <a:r>
              <a:rPr lang="de-DE"/>
              <a:t>Bilder - Allgemein</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11</a:t>
            </a:fld>
            <a:endParaRPr lang="de-DE" dirty="0"/>
          </a:p>
        </p:txBody>
      </p:sp>
      <p:sp>
        <p:nvSpPr>
          <p:cNvPr id="6" name="Fußzeilenplatzhalter 4"/>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Bei kleinen Aufzählungen auf Aufzählungszeichen verzichten und ggf. zusätzliche Leerzeile</a:t>
            </a:r>
          </a:p>
          <a:p>
            <a:r>
              <a:rPr lang="de-DE" dirty="0"/>
              <a:t>Nur die wesentlichen Punkte nennen und Themen auf verschiedene Seiten splitten.</a:t>
            </a:r>
          </a:p>
          <a:p>
            <a:r>
              <a:rPr lang="de-DE" dirty="0"/>
              <a:t>Punkt 1</a:t>
            </a:r>
          </a:p>
          <a:p>
            <a:r>
              <a:rPr lang="de-DE" dirty="0"/>
              <a:t>Punkt 2</a:t>
            </a:r>
          </a:p>
          <a:p>
            <a:endParaRPr lang="de-DE" dirty="0"/>
          </a:p>
          <a:p>
            <a:r>
              <a:rPr lang="de-DE" dirty="0"/>
              <a:t>Wenn Unterpunkte in einer Aufzählung nötig sind ist ein Einrücken mit – möglich</a:t>
            </a:r>
          </a:p>
          <a:p>
            <a:pPr lvl="1"/>
            <a:r>
              <a:rPr lang="de-DE" dirty="0"/>
              <a:t>Unterpunkt 1</a:t>
            </a:r>
          </a:p>
          <a:p>
            <a:pPr lvl="2"/>
            <a:r>
              <a:rPr lang="de-DE" dirty="0"/>
              <a:t>Unterpunkt 1</a:t>
            </a:r>
          </a:p>
          <a:p>
            <a:pPr lvl="2"/>
            <a:r>
              <a:rPr lang="de-DE" dirty="0"/>
              <a:t>Unterpunkt 2</a:t>
            </a:r>
          </a:p>
          <a:p>
            <a:endParaRPr lang="de-DE" dirty="0"/>
          </a:p>
          <a:p>
            <a:r>
              <a:rPr lang="de-DE" dirty="0"/>
              <a:t>Bei größeren Listen die Standardeinstellung • verwenden</a:t>
            </a:r>
          </a:p>
          <a:p>
            <a:pPr lvl="1"/>
            <a:r>
              <a:rPr lang="de-DE" dirty="0"/>
              <a:t>Unterpunkt 1</a:t>
            </a:r>
          </a:p>
          <a:p>
            <a:pPr lvl="1"/>
            <a:r>
              <a:rPr lang="de-DE" dirty="0"/>
              <a:t>Unterpunkt 2</a:t>
            </a:r>
          </a:p>
          <a:p>
            <a:pPr lvl="1">
              <a:buNone/>
            </a:pPr>
            <a:endParaRPr lang="de-DE" dirty="0"/>
          </a:p>
        </p:txBody>
      </p:sp>
      <p:sp>
        <p:nvSpPr>
          <p:cNvPr id="3" name="Titel 2"/>
          <p:cNvSpPr>
            <a:spLocks noGrp="1"/>
          </p:cNvSpPr>
          <p:nvPr>
            <p:ph type="title"/>
          </p:nvPr>
        </p:nvSpPr>
        <p:spPr/>
        <p:txBody>
          <a:bodyPr/>
          <a:lstStyle/>
          <a:p>
            <a:r>
              <a:rPr lang="de-DE"/>
              <a:t>Aufzählung</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12</a:t>
            </a:fld>
            <a:endParaRPr lang="de-DE" dirty="0"/>
          </a:p>
        </p:txBody>
      </p:sp>
      <p:sp>
        <p:nvSpPr>
          <p:cNvPr id="5" name="Fußzeilenplatzhalter 4"/>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r>
              <a:rPr lang="de-DE"/>
              <a:t>Bildbeschreibung</a:t>
            </a:r>
            <a:br>
              <a:rPr lang="de-DE"/>
            </a:br>
            <a:r>
              <a:rPr lang="de-DE"/>
              <a:t>oberer Bildrand: Begrenzung durch Text</a:t>
            </a:r>
          </a:p>
        </p:txBody>
      </p:sp>
      <p:sp>
        <p:nvSpPr>
          <p:cNvPr id="4" name="Titel 3"/>
          <p:cNvSpPr>
            <a:spLocks noGrp="1"/>
          </p:cNvSpPr>
          <p:nvPr>
            <p:ph type="title"/>
          </p:nvPr>
        </p:nvSpPr>
        <p:spPr/>
        <p:txBody>
          <a:bodyPr/>
          <a:lstStyle/>
          <a:p>
            <a:r>
              <a:rPr lang="de-DE"/>
              <a:t>Bilder</a:t>
            </a:r>
            <a:endParaRPr lang="de-DE" dirty="0"/>
          </a:p>
        </p:txBody>
      </p:sp>
      <p:sp>
        <p:nvSpPr>
          <p:cNvPr id="5" name="Foliennummernplatzhalter 4"/>
          <p:cNvSpPr>
            <a:spLocks noGrp="1"/>
          </p:cNvSpPr>
          <p:nvPr>
            <p:ph type="sldNum" sz="quarter" idx="15"/>
          </p:nvPr>
        </p:nvSpPr>
        <p:spPr/>
        <p:txBody>
          <a:bodyPr/>
          <a:lstStyle/>
          <a:p>
            <a:fld id="{CE58CB1E-F828-4F11-99E0-327109AF9DA4}" type="slidenum">
              <a:rPr lang="de-DE" smtClean="0"/>
              <a:pPr/>
              <a:t>13</a:t>
            </a:fld>
            <a:endParaRPr lang="de-DE" dirty="0"/>
          </a:p>
        </p:txBody>
      </p:sp>
      <p:sp>
        <p:nvSpPr>
          <p:cNvPr id="10" name="Fußzeilenplatzhalter 4"/>
          <p:cNvSpPr>
            <a:spLocks noGrp="1"/>
          </p:cNvSpPr>
          <p:nvPr>
            <p:ph type="ftr" sz="quarter" idx="16"/>
          </p:nvPr>
        </p:nvSpPr>
        <p:spPr/>
        <p:txBody>
          <a:bodyPr/>
          <a:lstStyle/>
          <a:p>
            <a:r>
              <a:rPr lang="de-DE"/>
              <a:t>Dr. rer. nat. Erika Mustermann (TUM) | kann beliebig erweitert werden | Infos mit Strich trennen</a:t>
            </a:r>
            <a:endParaRPr lang="en-US" dirty="0"/>
          </a:p>
        </p:txBody>
      </p:sp>
      <p:sp>
        <p:nvSpPr>
          <p:cNvPr id="14" name="Inhaltsplatzhalter 13"/>
          <p:cNvSpPr>
            <a:spLocks noGrp="1"/>
          </p:cNvSpPr>
          <p:nvPr>
            <p:ph sz="quarter" idx="18"/>
          </p:nvPr>
        </p:nvSpPr>
        <p:spPr/>
        <p:txBody>
          <a:bodyPr/>
          <a:lstStyle/>
          <a:p>
            <a:endParaRPr lang="de-DE"/>
          </a:p>
        </p:txBody>
      </p:sp>
      <p:sp>
        <p:nvSpPr>
          <p:cNvPr id="13" name="Bildplatzhalter 12"/>
          <p:cNvSpPr>
            <a:spLocks noGrp="1"/>
          </p:cNvSpPr>
          <p:nvPr>
            <p:ph type="pic" sz="quarter" idx="14"/>
          </p:nvPr>
        </p:nvSpPr>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idx="14"/>
          </p:nvPr>
        </p:nvSpPr>
        <p:spPr/>
        <p:txBody>
          <a:bodyPr/>
          <a:lstStyle/>
          <a:p>
            <a:r>
              <a:rPr lang="de-DE"/>
              <a:t>Überschrift 2</a:t>
            </a:r>
          </a:p>
          <a:p>
            <a:r>
              <a:rPr lang="de-DE"/>
              <a:t>Hier steht ein einleitender oder beschreibender Fließtext und nach Wunsch eine Aufzählung</a:t>
            </a:r>
          </a:p>
          <a:p>
            <a:r>
              <a:rPr lang="de-DE"/>
              <a:t>Punkt 1</a:t>
            </a:r>
          </a:p>
          <a:p>
            <a:endParaRPr lang="de-DE"/>
          </a:p>
          <a:p>
            <a:r>
              <a:rPr lang="de-DE"/>
              <a:t>Punkt 2</a:t>
            </a:r>
          </a:p>
          <a:p>
            <a:endParaRPr lang="de-DE"/>
          </a:p>
          <a:p>
            <a:r>
              <a:rPr lang="de-DE"/>
              <a:t>Punkt 3</a:t>
            </a:r>
          </a:p>
          <a:p>
            <a:endParaRPr lang="de-DE"/>
          </a:p>
          <a:p>
            <a:r>
              <a:rPr lang="de-DE"/>
              <a:t>Punkt 4</a:t>
            </a:r>
          </a:p>
          <a:p>
            <a:endParaRPr lang="de-DE"/>
          </a:p>
          <a:p>
            <a:endParaRPr lang="de-DE" dirty="0"/>
          </a:p>
        </p:txBody>
      </p:sp>
      <p:sp>
        <p:nvSpPr>
          <p:cNvPr id="13" name="Inhaltsplatzhalter 12"/>
          <p:cNvSpPr>
            <a:spLocks noGrp="1"/>
          </p:cNvSpPr>
          <p:nvPr>
            <p:ph idx="15"/>
          </p:nvPr>
        </p:nvSpPr>
        <p:spPr/>
        <p:txBody>
          <a:bodyPr/>
          <a:lstStyle/>
          <a:p>
            <a:endParaRPr lang="de-DE"/>
          </a:p>
        </p:txBody>
      </p:sp>
      <p:sp>
        <p:nvSpPr>
          <p:cNvPr id="4" name="Titel 3"/>
          <p:cNvSpPr>
            <a:spLocks noGrp="1"/>
          </p:cNvSpPr>
          <p:nvPr>
            <p:ph type="title"/>
          </p:nvPr>
        </p:nvSpPr>
        <p:spPr/>
        <p:txBody>
          <a:bodyPr/>
          <a:lstStyle/>
          <a:p>
            <a:r>
              <a:rPr lang="de-DE"/>
              <a:t>Bilder</a:t>
            </a:r>
            <a:endParaRPr lang="de-DE" dirty="0"/>
          </a:p>
        </p:txBody>
      </p:sp>
      <p:sp>
        <p:nvSpPr>
          <p:cNvPr id="5" name="Foliennummernplatzhalter 4"/>
          <p:cNvSpPr>
            <a:spLocks noGrp="1"/>
          </p:cNvSpPr>
          <p:nvPr>
            <p:ph type="sldNum" sz="quarter" idx="16"/>
          </p:nvPr>
        </p:nvSpPr>
        <p:spPr/>
        <p:txBody>
          <a:bodyPr/>
          <a:lstStyle/>
          <a:p>
            <a:fld id="{CE58CB1E-F828-4F11-99E0-327109AF9DA4}" type="slidenum">
              <a:rPr lang="de-DE" smtClean="0"/>
              <a:pPr/>
              <a:t>14</a:t>
            </a:fld>
            <a:endParaRPr lang="de-DE" dirty="0"/>
          </a:p>
        </p:txBody>
      </p:sp>
      <p:sp>
        <p:nvSpPr>
          <p:cNvPr id="7" name="Fußzeilenplatzhalter 4"/>
          <p:cNvSpPr>
            <a:spLocks noGrp="1"/>
          </p:cNvSpPr>
          <p:nvPr>
            <p:ph type="ftr" sz="quarter" idx="17"/>
          </p:nvPr>
        </p:nvSpPr>
        <p:spPr/>
        <p:txBody>
          <a:bodyPr/>
          <a:lstStyle/>
          <a:p>
            <a:r>
              <a:rPr lang="de-DE"/>
              <a:t>Dr. rer. nat. Erika Mustermann (TUM) | kann beliebig erweitert werden | Infos mit Strich trennen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Inhaltsplatzhalter 12"/>
          <p:cNvSpPr>
            <a:spLocks noGrp="1"/>
          </p:cNvSpPr>
          <p:nvPr>
            <p:ph idx="1"/>
          </p:nvPr>
        </p:nvSpPr>
        <p:spPr/>
        <p:txBody>
          <a:bodyPr/>
          <a:lstStyle/>
          <a:p>
            <a:endParaRPr lang="de-DE"/>
          </a:p>
        </p:txBody>
      </p:sp>
      <p:sp>
        <p:nvSpPr>
          <p:cNvPr id="4" name="Titel 3"/>
          <p:cNvSpPr>
            <a:spLocks noGrp="1"/>
          </p:cNvSpPr>
          <p:nvPr>
            <p:ph type="title"/>
          </p:nvPr>
        </p:nvSpPr>
        <p:spPr/>
        <p:txBody>
          <a:bodyPr/>
          <a:lstStyle/>
          <a:p>
            <a:r>
              <a:rPr lang="de-DE"/>
              <a:t>Bilder</a:t>
            </a:r>
            <a:endParaRPr lang="de-DE" dirty="0"/>
          </a:p>
        </p:txBody>
      </p:sp>
      <p:sp>
        <p:nvSpPr>
          <p:cNvPr id="5" name="Foliennummernplatzhalter 4"/>
          <p:cNvSpPr>
            <a:spLocks noGrp="1"/>
          </p:cNvSpPr>
          <p:nvPr>
            <p:ph type="sldNum" sz="quarter" idx="11"/>
          </p:nvPr>
        </p:nvSpPr>
        <p:spPr/>
        <p:txBody>
          <a:bodyPr/>
          <a:lstStyle/>
          <a:p>
            <a:fld id="{CE58CB1E-F828-4F11-99E0-327109AF9DA4}" type="slidenum">
              <a:rPr lang="de-DE" smtClean="0"/>
              <a:pPr/>
              <a:t>15</a:t>
            </a:fld>
            <a:endParaRPr lang="de-DE" dirty="0"/>
          </a:p>
        </p:txBody>
      </p:sp>
      <p:sp>
        <p:nvSpPr>
          <p:cNvPr id="8" name="Fußzeilenplatzhalter 4"/>
          <p:cNvSpPr>
            <a:spLocks noGrp="1"/>
          </p:cNvSpPr>
          <p:nvPr>
            <p:ph type="ftr" sz="quarter" idx="12"/>
          </p:nvPr>
        </p:nvSpPr>
        <p:spPr/>
        <p:txBody>
          <a:bodyPr/>
          <a:lstStyle/>
          <a:p>
            <a:r>
              <a:rPr lang="de-DE"/>
              <a:t>Dr. rer. nat. Erika Mustermann (TUM) | kann beliebig erweitert werden | Infos mit Strich trennen</a:t>
            </a:r>
            <a:endParaRPr lang="en-US" dirty="0"/>
          </a:p>
        </p:txBody>
      </p:sp>
      <p:sp>
        <p:nvSpPr>
          <p:cNvPr id="3" name="Textplatzhalter 2"/>
          <p:cNvSpPr>
            <a:spLocks noGrp="1"/>
          </p:cNvSpPr>
          <p:nvPr>
            <p:ph type="body" sz="quarter" idx="13"/>
          </p:nvPr>
        </p:nvSpPr>
        <p:spPr/>
        <p:txBody>
          <a:bodyPr/>
          <a:lstStyle/>
          <a:p>
            <a:r>
              <a:rPr lang="de-DE"/>
              <a:t>Bildbeschreibung</a:t>
            </a:r>
            <a:br>
              <a:rPr lang="de-DE"/>
            </a:br>
            <a:r>
              <a:rPr lang="de-DE"/>
              <a:t>oberer Bildrand: Begrenzung durch Text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a:t>Bilder</a:t>
            </a:r>
            <a:endParaRPr lang="de-DE" dirty="0"/>
          </a:p>
        </p:txBody>
      </p:sp>
      <p:sp>
        <p:nvSpPr>
          <p:cNvPr id="5" name="Foliennummernplatzhalter 4"/>
          <p:cNvSpPr>
            <a:spLocks noGrp="1"/>
          </p:cNvSpPr>
          <p:nvPr>
            <p:ph type="sldNum" sz="quarter" idx="15"/>
          </p:nvPr>
        </p:nvSpPr>
        <p:spPr/>
        <p:txBody>
          <a:bodyPr/>
          <a:lstStyle/>
          <a:p>
            <a:fld id="{CE58CB1E-F828-4F11-99E0-327109AF9DA4}" type="slidenum">
              <a:rPr lang="de-DE" smtClean="0"/>
              <a:pPr/>
              <a:t>16</a:t>
            </a:fld>
            <a:endParaRPr lang="de-DE" dirty="0"/>
          </a:p>
        </p:txBody>
      </p:sp>
      <p:sp>
        <p:nvSpPr>
          <p:cNvPr id="6" name="Fußzeilenplatzhalter 5"/>
          <p:cNvSpPr>
            <a:spLocks noGrp="1"/>
          </p:cNvSpPr>
          <p:nvPr>
            <p:ph type="ftr" sz="quarter" idx="16"/>
          </p:nvPr>
        </p:nvSpPr>
        <p:spPr/>
        <p:txBody>
          <a:bodyPr/>
          <a:lstStyle/>
          <a:p>
            <a:r>
              <a:rPr lang="de-DE" noProof="0"/>
              <a:t>Dr. rer. nat. Erika Mustermann (TUM) | kann beliebig erweitert werden | Infos mit Strich trennen</a:t>
            </a:r>
          </a:p>
        </p:txBody>
      </p:sp>
      <p:sp>
        <p:nvSpPr>
          <p:cNvPr id="7" name="Bildplatzhalter 6"/>
          <p:cNvSpPr>
            <a:spLocks noGrp="1"/>
          </p:cNvSpPr>
          <p:nvPr>
            <p:ph type="pic" sz="quarter" idx="17"/>
          </p:nvPr>
        </p:nvSpPr>
        <p:spPr/>
      </p:sp>
      <p:sp>
        <p:nvSpPr>
          <p:cNvPr id="3" name="Textplatzhalter 2"/>
          <p:cNvSpPr>
            <a:spLocks noGrp="1"/>
          </p:cNvSpPr>
          <p:nvPr>
            <p:ph type="body" sz="quarter" idx="18"/>
          </p:nvPr>
        </p:nvSpPr>
        <p:spPr>
          <a:prstGeom prst="rect">
            <a:avLst/>
          </a:prstGeom>
        </p:spPr>
        <p:txBody>
          <a:bodyPr/>
          <a:lstStyle/>
          <a:p>
            <a:r>
              <a:rPr lang="de-DE" dirty="0"/>
              <a:t>Bildbeschreibung</a:t>
            </a:r>
            <a:br>
              <a:rPr lang="de-DE" dirty="0"/>
            </a:br>
            <a:r>
              <a:rPr lang="de-DE" dirty="0"/>
              <a:t>oberer Bildrand: Begrenzung durch Text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a:t>Nicht formatfüllende Bilder</a:t>
            </a:r>
            <a:endParaRPr lang="de-DE" dirty="0"/>
          </a:p>
        </p:txBody>
      </p:sp>
      <p:sp>
        <p:nvSpPr>
          <p:cNvPr id="5" name="Foliennummernplatzhalter 4"/>
          <p:cNvSpPr>
            <a:spLocks noGrp="1"/>
          </p:cNvSpPr>
          <p:nvPr>
            <p:ph type="sldNum" sz="quarter" idx="15"/>
          </p:nvPr>
        </p:nvSpPr>
        <p:spPr/>
        <p:txBody>
          <a:bodyPr/>
          <a:lstStyle/>
          <a:p>
            <a:fld id="{CE58CB1E-F828-4F11-99E0-327109AF9DA4}" type="slidenum">
              <a:rPr lang="de-DE" smtClean="0"/>
              <a:pPr/>
              <a:t>17</a:t>
            </a:fld>
            <a:endParaRPr lang="de-DE" dirty="0"/>
          </a:p>
        </p:txBody>
      </p:sp>
      <p:sp>
        <p:nvSpPr>
          <p:cNvPr id="10" name="Fußzeilenplatzhalter 4"/>
          <p:cNvSpPr>
            <a:spLocks noGrp="1"/>
          </p:cNvSpPr>
          <p:nvPr>
            <p:ph type="ftr" sz="quarter" idx="16"/>
          </p:nvPr>
        </p:nvSpPr>
        <p:spPr/>
        <p:txBody>
          <a:bodyPr/>
          <a:lstStyle/>
          <a:p>
            <a:r>
              <a:rPr lang="de-DE"/>
              <a:t>Dr. rer. nat. Erika Mustermann (TUM) | kann beliebig erweitert werden | Infos mit Strich trennen</a:t>
            </a:r>
            <a:endParaRPr lang="en-US" dirty="0"/>
          </a:p>
        </p:txBody>
      </p:sp>
      <p:sp>
        <p:nvSpPr>
          <p:cNvPr id="7" name="Bildplatzhalter 6"/>
          <p:cNvSpPr>
            <a:spLocks noGrp="1"/>
          </p:cNvSpPr>
          <p:nvPr>
            <p:ph type="pic" sz="quarter" idx="17"/>
          </p:nvPr>
        </p:nvSpPr>
        <p:spPr/>
      </p:sp>
      <p:sp>
        <p:nvSpPr>
          <p:cNvPr id="3" name="Textplatzhalter 2"/>
          <p:cNvSpPr>
            <a:spLocks noGrp="1"/>
          </p:cNvSpPr>
          <p:nvPr>
            <p:ph type="body" sz="quarter" idx="18"/>
          </p:nvPr>
        </p:nvSpPr>
        <p:spPr>
          <a:prstGeom prst="rect">
            <a:avLst/>
          </a:prstGeom>
        </p:spPr>
        <p:txBody>
          <a:bodyPr/>
          <a:lstStyle/>
          <a:p>
            <a:r>
              <a:rPr lang="de-DE"/>
              <a:t>Weißer bzw. transparenter Hintergrund</a:t>
            </a:r>
            <a:br>
              <a:rPr lang="de-DE"/>
            </a:br>
            <a:r>
              <a:rPr lang="de-DE"/>
              <a:t>mit genug Freiraum anordnen</a:t>
            </a:r>
            <a:endParaRPr lang="de-D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Bildplatzhalter 9"/>
          <p:cNvSpPr>
            <a:spLocks noGrp="1"/>
          </p:cNvSpPr>
          <p:nvPr>
            <p:ph type="pic" sz="quarter" idx="14"/>
          </p:nvPr>
        </p:nvSpPr>
        <p:spPr/>
      </p:sp>
      <p:sp>
        <p:nvSpPr>
          <p:cNvPr id="3" name="Titel 2"/>
          <p:cNvSpPr>
            <a:spLocks noGrp="1"/>
          </p:cNvSpPr>
          <p:nvPr>
            <p:ph type="title"/>
          </p:nvPr>
        </p:nvSpPr>
        <p:spPr/>
        <p:txBody>
          <a:bodyPr/>
          <a:lstStyle/>
          <a:p>
            <a:r>
              <a:rPr lang="de-DE"/>
              <a:t>Bilder Format füllend - maximale Bildgröße</a:t>
            </a:r>
            <a:endParaRPr lang="de-DE" dirty="0"/>
          </a:p>
        </p:txBody>
      </p:sp>
      <p:sp>
        <p:nvSpPr>
          <p:cNvPr id="4" name="Foliennummernplatzhalter 3"/>
          <p:cNvSpPr>
            <a:spLocks noGrp="1"/>
          </p:cNvSpPr>
          <p:nvPr>
            <p:ph type="sldNum" sz="quarter" idx="15"/>
          </p:nvPr>
        </p:nvSpPr>
        <p:spPr/>
        <p:txBody>
          <a:bodyPr/>
          <a:lstStyle/>
          <a:p>
            <a:fld id="{CE58CB1E-F828-4F11-99E0-327109AF9DA4}" type="slidenum">
              <a:rPr lang="de-DE" smtClean="0"/>
              <a:pPr/>
              <a:t>18</a:t>
            </a:fld>
            <a:endParaRPr lang="de-DE" dirty="0"/>
          </a:p>
        </p:txBody>
      </p:sp>
      <p:sp>
        <p:nvSpPr>
          <p:cNvPr id="5" name="Fußzeilenplatzhalter 4"/>
          <p:cNvSpPr>
            <a:spLocks noGrp="1"/>
          </p:cNvSpPr>
          <p:nvPr>
            <p:ph type="ftr" sz="quarter" idx="16"/>
          </p:nvPr>
        </p:nvSpPr>
        <p:spPr/>
        <p:txBody>
          <a:bodyPr/>
          <a:lstStyle/>
          <a:p>
            <a:r>
              <a:rPr lang="de-DE"/>
              <a:t>Dr. rer. nat. Erika Mustermann (TUM) | kann beliebig erweitert werden | Infos mit Strich trennen</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t>Nicht Format füllende Bilder</a:t>
            </a:r>
            <a:endParaRPr lang="de-DE" dirty="0"/>
          </a:p>
        </p:txBody>
      </p:sp>
      <p:sp>
        <p:nvSpPr>
          <p:cNvPr id="4" name="Foliennummernplatzhalter 3"/>
          <p:cNvSpPr>
            <a:spLocks noGrp="1"/>
          </p:cNvSpPr>
          <p:nvPr>
            <p:ph type="sldNum" sz="quarter" idx="15"/>
          </p:nvPr>
        </p:nvSpPr>
        <p:spPr/>
        <p:txBody>
          <a:bodyPr/>
          <a:lstStyle/>
          <a:p>
            <a:fld id="{CE58CB1E-F828-4F11-99E0-327109AF9DA4}" type="slidenum">
              <a:rPr lang="de-DE" smtClean="0"/>
              <a:pPr/>
              <a:t>19</a:t>
            </a:fld>
            <a:endParaRPr lang="de-DE" dirty="0"/>
          </a:p>
        </p:txBody>
      </p:sp>
      <p:sp>
        <p:nvSpPr>
          <p:cNvPr id="11" name="Fußzeilenplatzhalter 4"/>
          <p:cNvSpPr>
            <a:spLocks noGrp="1"/>
          </p:cNvSpPr>
          <p:nvPr>
            <p:ph type="ftr" sz="quarter" idx="16"/>
          </p:nvPr>
        </p:nvSpPr>
        <p:spPr/>
        <p:txBody>
          <a:bodyPr/>
          <a:lstStyle/>
          <a:p>
            <a:r>
              <a:rPr lang="de-DE"/>
              <a:t>Dr. rer. nat. Erika Mustermann (TUM) | kann beliebig erweitert werden | Infos mit Strich trennen</a:t>
            </a:r>
            <a:endParaRPr lang="en-US" dirty="0"/>
          </a:p>
        </p:txBody>
      </p:sp>
      <p:sp>
        <p:nvSpPr>
          <p:cNvPr id="7" name="Inhaltsplatzhalter 6"/>
          <p:cNvSpPr>
            <a:spLocks noGrp="1"/>
          </p:cNvSpPr>
          <p:nvPr>
            <p:ph sz="quarter" idx="18"/>
          </p:nvPr>
        </p:nvSpPr>
        <p:spPr/>
        <p:txBody>
          <a:bodyPr/>
          <a:lstStyle/>
          <a:p>
            <a:r>
              <a:rPr lang="de-DE"/>
              <a:t>Bilderklärung</a:t>
            </a:r>
            <a:endParaRPr lang="de-DE" dirty="0"/>
          </a:p>
        </p:txBody>
      </p:sp>
      <p:sp>
        <p:nvSpPr>
          <p:cNvPr id="8" name="Bildplatzhalter 7"/>
          <p:cNvSpPr>
            <a:spLocks noGrp="1"/>
          </p:cNvSpPr>
          <p:nvPr>
            <p:ph type="pic" sz="quarter" idx="14"/>
          </p:nvPr>
        </p:nvSpPr>
        <p:spPr/>
      </p:sp>
      <p:sp>
        <p:nvSpPr>
          <p:cNvPr id="2" name="Textplatzhalter 1"/>
          <p:cNvSpPr>
            <a:spLocks noGrp="1"/>
          </p:cNvSpPr>
          <p:nvPr>
            <p:ph type="body" sz="quarter" idx="19"/>
          </p:nvPr>
        </p:nvSpPr>
        <p:spPr>
          <a:prstGeom prst="rect">
            <a:avLst/>
          </a:prstGeom>
        </p:spPr>
        <p:txBody>
          <a:bodyPr/>
          <a:lstStyle/>
          <a:p>
            <a:r>
              <a:rPr lang="de-DE"/>
              <a:t>Alternativ mit formatfüllendem Hintergrund: 5 % schwarz</a:t>
            </a:r>
          </a:p>
          <a:p>
            <a:r>
              <a:rPr lang="de-DE"/>
              <a:t>Beschriftungen können zusätzlich neben den Bildern angebracht werden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Kurz den Hintergrund und das Vorgehen erläutern.</a:t>
            </a:r>
          </a:p>
          <a:p>
            <a:r>
              <a:rPr lang="de-DE" dirty="0"/>
              <a:t>Beschränkung auf die relevanten und interessanten Ergebnisse.</a:t>
            </a:r>
          </a:p>
          <a:p>
            <a:endParaRPr lang="de-DE" dirty="0"/>
          </a:p>
          <a:p>
            <a:r>
              <a:rPr lang="de-DE" b="1" dirty="0"/>
              <a:t>Bachelorarbeit:</a:t>
            </a:r>
          </a:p>
          <a:p>
            <a:r>
              <a:rPr lang="de-DE" dirty="0"/>
              <a:t>Zeit: 10-15 min (bzw. nach Absprache mit der*dem Betreuer*in)</a:t>
            </a:r>
          </a:p>
          <a:p>
            <a:r>
              <a:rPr lang="de-DE" dirty="0"/>
              <a:t>Faustregel: Pro Minute eine Folie </a:t>
            </a:r>
            <a:r>
              <a:rPr lang="de-DE" dirty="0">
                <a:sym typeface="Wingdings" panose="05000000000000000000" pitchFamily="2" charset="2"/>
              </a:rPr>
              <a:t></a:t>
            </a:r>
            <a:r>
              <a:rPr lang="de-DE" dirty="0"/>
              <a:t> 15 min = 15 Folien</a:t>
            </a:r>
          </a:p>
          <a:p>
            <a:r>
              <a:rPr lang="de-DE" dirty="0"/>
              <a:t>Fragen und Diskussion 30 – 40 min</a:t>
            </a:r>
          </a:p>
          <a:p>
            <a:endParaRPr lang="de-DE" dirty="0"/>
          </a:p>
          <a:p>
            <a:r>
              <a:rPr lang="de-DE" b="1" dirty="0"/>
              <a:t>Masterarbeit:</a:t>
            </a:r>
          </a:p>
          <a:p>
            <a:r>
              <a:rPr lang="de-DE" dirty="0"/>
              <a:t>Zeit: 20 min (bzw. nach Absprache mit der*dem Betreuer*in)</a:t>
            </a:r>
          </a:p>
          <a:p>
            <a:r>
              <a:rPr lang="de-DE" dirty="0"/>
              <a:t>Faustregel: Pro Minute eine Folie </a:t>
            </a:r>
            <a:r>
              <a:rPr lang="de-DE" dirty="0">
                <a:sym typeface="Wingdings" panose="05000000000000000000" pitchFamily="2" charset="2"/>
              </a:rPr>
              <a:t></a:t>
            </a:r>
            <a:r>
              <a:rPr lang="de-DE" dirty="0"/>
              <a:t> 20 min = 20 Folien</a:t>
            </a:r>
          </a:p>
          <a:p>
            <a:r>
              <a:rPr lang="de-DE" dirty="0"/>
              <a:t>Fragen und Diskussion 30 – 40 min</a:t>
            </a:r>
          </a:p>
          <a:p>
            <a:endParaRPr lang="de-DE" dirty="0"/>
          </a:p>
          <a:p>
            <a:endParaRPr lang="de-DE" dirty="0"/>
          </a:p>
          <a:p>
            <a:endParaRPr lang="de-DE" dirty="0"/>
          </a:p>
        </p:txBody>
      </p:sp>
      <p:sp>
        <p:nvSpPr>
          <p:cNvPr id="3" name="Titel 2"/>
          <p:cNvSpPr>
            <a:spLocks noGrp="1"/>
          </p:cNvSpPr>
          <p:nvPr>
            <p:ph type="title"/>
          </p:nvPr>
        </p:nvSpPr>
        <p:spPr>
          <a:xfrm>
            <a:off x="319090" y="972000"/>
            <a:ext cx="8508999" cy="380810"/>
          </a:xfrm>
        </p:spPr>
        <p:txBody>
          <a:bodyPr/>
          <a:lstStyle/>
          <a:p>
            <a:r>
              <a:rPr lang="de-DE" dirty="0"/>
              <a:t>Zur Verteidigung der Abschlussarbeit</a:t>
            </a:r>
          </a:p>
        </p:txBody>
      </p:sp>
      <p:sp>
        <p:nvSpPr>
          <p:cNvPr id="4" name="Foliennummernplatzhalter 3"/>
          <p:cNvSpPr>
            <a:spLocks noGrp="1"/>
          </p:cNvSpPr>
          <p:nvPr>
            <p:ph type="sldNum" sz="quarter" idx="11"/>
          </p:nvPr>
        </p:nvSpPr>
        <p:spPr/>
        <p:txBody>
          <a:bodyPr/>
          <a:lstStyle/>
          <a:p>
            <a:fld id="{CE58CB1E-F828-4F11-99E0-327109AF9DA4}" type="slidenum">
              <a:rPr lang="de-DE" smtClean="0"/>
              <a:pPr/>
              <a:t>2</a:t>
            </a:fld>
            <a:endParaRPr lang="de-DE" dirty="0"/>
          </a:p>
        </p:txBody>
      </p:sp>
      <p:sp>
        <p:nvSpPr>
          <p:cNvPr id="7" name="Fußzeilenplatzhalter 4"/>
          <p:cNvSpPr>
            <a:spLocks noGrp="1"/>
          </p:cNvSpPr>
          <p:nvPr>
            <p:ph type="ftr" sz="quarter" idx="12"/>
          </p:nvPr>
        </p:nvSpPr>
        <p:spPr/>
        <p:txBody>
          <a:bodyPr/>
          <a:lstStyle/>
          <a:p>
            <a:r>
              <a:rPr lang="de-DE" dirty="0"/>
              <a:t>Dr. rer. nat. Erika Mustermann (TUM) | kann beliebig erweitert werden | Infos mit Strich trennen</a:t>
            </a:r>
            <a:endParaRPr lang="en-US" dirty="0"/>
          </a:p>
        </p:txBody>
      </p:sp>
    </p:spTree>
    <p:extLst>
      <p:ext uri="{BB962C8B-B14F-4D97-AF65-F5344CB8AC3E}">
        <p14:creationId xmlns:p14="http://schemas.microsoft.com/office/powerpoint/2010/main" val="16013413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nvPr>
        </p:nvGraphicFramePr>
        <p:xfrm>
          <a:off x="319088" y="2143125"/>
          <a:ext cx="8509507" cy="1589400"/>
        </p:xfrm>
        <a:graphic>
          <a:graphicData uri="http://schemas.openxmlformats.org/drawingml/2006/table">
            <a:tbl>
              <a:tblPr bandRow="1">
                <a:tableStyleId>{5940675A-B579-460E-94D1-54222C63F5DA}</a:tableStyleId>
              </a:tblPr>
              <a:tblGrid>
                <a:gridCol w="3493889">
                  <a:extLst>
                    <a:ext uri="{9D8B030D-6E8A-4147-A177-3AD203B41FA5}">
                      <a16:colId xmlns:a16="http://schemas.microsoft.com/office/drawing/2014/main" val="20000"/>
                    </a:ext>
                  </a:extLst>
                </a:gridCol>
                <a:gridCol w="5015618">
                  <a:extLst>
                    <a:ext uri="{9D8B030D-6E8A-4147-A177-3AD203B41FA5}">
                      <a16:colId xmlns:a16="http://schemas.microsoft.com/office/drawing/2014/main" val="20001"/>
                    </a:ext>
                  </a:extLst>
                </a:gridCol>
              </a:tblGrid>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Ø - Strecke</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39 km/Tag (14.360 km/Jahr)</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178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Ø - Geschwindigkeit</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25 km/h</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Ø - Verfügbare Ladezeit</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22 h/Tag</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Kosten</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Kleinwagen mit Verbrennungsmotor</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Einsatzgebiet</a:t>
                      </a:r>
                      <a:endParaRPr lang="de-DE" sz="1200" b="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Stadt und Umland</a:t>
                      </a:r>
                      <a:endParaRPr lang="de-DE" sz="1200" dirty="0">
                        <a:latin typeface="+mn-lt"/>
                      </a:endParaRPr>
                    </a:p>
                  </a:txBody>
                  <a:tcPr marL="0" marR="0" marT="135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3" name="Titel 2"/>
          <p:cNvSpPr>
            <a:spLocks noGrp="1"/>
          </p:cNvSpPr>
          <p:nvPr>
            <p:ph type="title"/>
          </p:nvPr>
        </p:nvSpPr>
        <p:spPr/>
        <p:txBody>
          <a:bodyPr/>
          <a:lstStyle/>
          <a:p>
            <a:r>
              <a:rPr lang="de-DE"/>
              <a:t>Tabelle – Beispiel 1</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20</a:t>
            </a:fld>
            <a:endParaRPr lang="de-DE" dirty="0"/>
          </a:p>
        </p:txBody>
      </p:sp>
      <p:sp>
        <p:nvSpPr>
          <p:cNvPr id="10" name="Fußzeilenplatzhalter 4"/>
          <p:cNvSpPr>
            <a:spLocks noGrp="1"/>
          </p:cNvSpPr>
          <p:nvPr>
            <p:ph type="ftr" sz="quarter" idx="12"/>
          </p:nvPr>
        </p:nvSpPr>
        <p:spPr/>
        <p:txBody>
          <a:bodyPr/>
          <a:lstStyle/>
          <a:p>
            <a:r>
              <a:rPr lang="de-DE"/>
              <a:t>Dr. rer. nat. Erika Mustermann (TUM) | kann beliebig erweitert werden | Infos mit Strich trennen</a:t>
            </a:r>
            <a:endParaRPr lang="en-US" dirty="0"/>
          </a:p>
        </p:txBody>
      </p:sp>
      <p:sp>
        <p:nvSpPr>
          <p:cNvPr id="2" name="Textplatzhalter 1"/>
          <p:cNvSpPr>
            <a:spLocks noGrp="1"/>
          </p:cNvSpPr>
          <p:nvPr>
            <p:ph type="body" sz="quarter" idx="13"/>
          </p:nvPr>
        </p:nvSpPr>
        <p:spPr/>
        <p:txBody>
          <a:bodyPr/>
          <a:lstStyle/>
          <a:p>
            <a:r>
              <a:rPr lang="de-DE" dirty="0"/>
              <a:t>Tabelle ohne Farbe und kein Rand</a:t>
            </a:r>
            <a:br>
              <a:rPr lang="de-DE" dirty="0"/>
            </a:br>
            <a:r>
              <a:rPr lang="de-DE" dirty="0"/>
              <a:t>innerer Seitenrand links 0 cm, oben z.B. 0,5 cm (für genug Zeilenabstand innerhalb)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nvPr>
        </p:nvGraphicFramePr>
        <p:xfrm>
          <a:off x="319088" y="2314575"/>
          <a:ext cx="8509507" cy="1589400"/>
        </p:xfrm>
        <a:graphic>
          <a:graphicData uri="http://schemas.openxmlformats.org/drawingml/2006/table">
            <a:tbl>
              <a:tblPr bandRow="1">
                <a:tableStyleId>{5940675A-B579-460E-94D1-54222C63F5DA}</a:tableStyleId>
              </a:tblPr>
              <a:tblGrid>
                <a:gridCol w="3493889">
                  <a:extLst>
                    <a:ext uri="{9D8B030D-6E8A-4147-A177-3AD203B41FA5}">
                      <a16:colId xmlns:a16="http://schemas.microsoft.com/office/drawing/2014/main" val="20000"/>
                    </a:ext>
                  </a:extLst>
                </a:gridCol>
                <a:gridCol w="5015618">
                  <a:extLst>
                    <a:ext uri="{9D8B030D-6E8A-4147-A177-3AD203B41FA5}">
                      <a16:colId xmlns:a16="http://schemas.microsoft.com/office/drawing/2014/main" val="20001"/>
                    </a:ext>
                  </a:extLst>
                </a:gridCol>
              </a:tblGrid>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Ø - Strecke</a:t>
                      </a:r>
                      <a:endParaRPr lang="de-DE" sz="1200" dirty="0">
                        <a:latin typeface="+mn-lt"/>
                      </a:endParaRPr>
                    </a:p>
                  </a:txBody>
                  <a:tcPr marL="54000" marR="0" marT="135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39 km/Tag (14.360 km/Jahr)</a:t>
                      </a:r>
                      <a:endParaRPr lang="de-DE" sz="1200" dirty="0">
                        <a:latin typeface="+mn-lt"/>
                      </a:endParaRPr>
                    </a:p>
                  </a:txBody>
                  <a:tcPr marL="54000" marR="0" marT="135000" marB="0" anchor="ctr"/>
                </a:tc>
                <a:extLst>
                  <a:ext uri="{0D108BD9-81ED-4DB2-BD59-A6C34878D82A}">
                    <a16:rowId xmlns:a16="http://schemas.microsoft.com/office/drawing/2014/main" val="10000"/>
                  </a:ext>
                </a:extLst>
              </a:tr>
              <a:tr h="3178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Ø - Geschwindigkeit</a:t>
                      </a:r>
                      <a:endParaRPr lang="de-DE" sz="1200" dirty="0">
                        <a:latin typeface="+mn-lt"/>
                      </a:endParaRPr>
                    </a:p>
                  </a:txBody>
                  <a:tcPr marL="54000" marR="0" marT="135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25 km/h</a:t>
                      </a:r>
                      <a:endParaRPr lang="de-DE" sz="1200" dirty="0">
                        <a:latin typeface="+mn-lt"/>
                      </a:endParaRPr>
                    </a:p>
                  </a:txBody>
                  <a:tcPr marL="54000" marR="0" marT="135000" marB="0" anchor="ctr"/>
                </a:tc>
                <a:extLst>
                  <a:ext uri="{0D108BD9-81ED-4DB2-BD59-A6C34878D82A}">
                    <a16:rowId xmlns:a16="http://schemas.microsoft.com/office/drawing/2014/main" val="10001"/>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Ø - Verfügbare Ladezeit</a:t>
                      </a:r>
                      <a:endParaRPr lang="de-DE" sz="1200" dirty="0">
                        <a:latin typeface="+mn-lt"/>
                      </a:endParaRPr>
                    </a:p>
                  </a:txBody>
                  <a:tcPr marL="54000" marR="0" marT="135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22 h/Tag</a:t>
                      </a:r>
                      <a:endParaRPr lang="de-DE" sz="1200" dirty="0">
                        <a:latin typeface="+mn-lt"/>
                      </a:endParaRPr>
                    </a:p>
                  </a:txBody>
                  <a:tcPr marL="54000" marR="0" marT="135000" marB="0" anchor="ctr"/>
                </a:tc>
                <a:extLst>
                  <a:ext uri="{0D108BD9-81ED-4DB2-BD59-A6C34878D82A}">
                    <a16:rowId xmlns:a16="http://schemas.microsoft.com/office/drawing/2014/main" val="10002"/>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Kosten</a:t>
                      </a:r>
                      <a:endParaRPr lang="de-DE" sz="1200" dirty="0">
                        <a:latin typeface="+mn-lt"/>
                      </a:endParaRPr>
                    </a:p>
                  </a:txBody>
                  <a:tcPr marL="54000" marR="0" marT="13500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Kleinwagen mit Verbrennungsmotor</a:t>
                      </a:r>
                      <a:endParaRPr lang="de-DE" sz="1200" dirty="0">
                        <a:latin typeface="+mn-lt"/>
                      </a:endParaRPr>
                    </a:p>
                  </a:txBody>
                  <a:tcPr marL="54000" marR="0" marT="135000" marB="0" anchor="ctr"/>
                </a:tc>
                <a:extLst>
                  <a:ext uri="{0D108BD9-81ED-4DB2-BD59-A6C34878D82A}">
                    <a16:rowId xmlns:a16="http://schemas.microsoft.com/office/drawing/2014/main" val="10003"/>
                  </a:ext>
                </a:extLst>
              </a:tr>
              <a:tr h="317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Einsatzgebiet</a:t>
                      </a:r>
                      <a:endParaRPr lang="de-DE" sz="1200" b="0" dirty="0">
                        <a:latin typeface="+mn-lt"/>
                      </a:endParaRPr>
                    </a:p>
                  </a:txBody>
                  <a:tcPr marL="54000" marR="0" marT="135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a:t>Stadt und Umland</a:t>
                      </a:r>
                      <a:endParaRPr lang="de-DE" sz="1200" dirty="0">
                        <a:latin typeface="+mn-lt"/>
                      </a:endParaRPr>
                    </a:p>
                  </a:txBody>
                  <a:tcPr marL="54000" marR="0" marT="135000" marB="0" anchor="ctr"/>
                </a:tc>
                <a:extLst>
                  <a:ext uri="{0D108BD9-81ED-4DB2-BD59-A6C34878D82A}">
                    <a16:rowId xmlns:a16="http://schemas.microsoft.com/office/drawing/2014/main" val="10004"/>
                  </a:ext>
                </a:extLst>
              </a:tr>
            </a:tbl>
          </a:graphicData>
        </a:graphic>
      </p:graphicFrame>
      <p:sp>
        <p:nvSpPr>
          <p:cNvPr id="3" name="Titel 2"/>
          <p:cNvSpPr>
            <a:spLocks noGrp="1"/>
          </p:cNvSpPr>
          <p:nvPr>
            <p:ph type="title"/>
          </p:nvPr>
        </p:nvSpPr>
        <p:spPr/>
        <p:txBody>
          <a:bodyPr/>
          <a:lstStyle/>
          <a:p>
            <a:r>
              <a:rPr lang="de-DE"/>
              <a:t>Tabelle – Beispiel 2</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21</a:t>
            </a:fld>
            <a:endParaRPr lang="de-DE" dirty="0"/>
          </a:p>
        </p:txBody>
      </p:sp>
      <p:sp>
        <p:nvSpPr>
          <p:cNvPr id="10" name="Fußzeilenplatzhalter 4"/>
          <p:cNvSpPr>
            <a:spLocks noGrp="1"/>
          </p:cNvSpPr>
          <p:nvPr>
            <p:ph type="ftr" sz="quarter" idx="12"/>
          </p:nvPr>
        </p:nvSpPr>
        <p:spPr/>
        <p:txBody>
          <a:bodyPr/>
          <a:lstStyle/>
          <a:p>
            <a:r>
              <a:rPr lang="de-DE"/>
              <a:t>Dr. rer. nat. Erika Mustermann (TUM) | kann beliebig erweitert werden | Infos mit Strich trennen</a:t>
            </a:r>
            <a:endParaRPr lang="en-US" dirty="0"/>
          </a:p>
        </p:txBody>
      </p:sp>
      <p:sp>
        <p:nvSpPr>
          <p:cNvPr id="2" name="Textplatzhalter 1"/>
          <p:cNvSpPr>
            <a:spLocks noGrp="1"/>
          </p:cNvSpPr>
          <p:nvPr>
            <p:ph type="body" sz="quarter" idx="13"/>
          </p:nvPr>
        </p:nvSpPr>
        <p:spPr/>
        <p:txBody>
          <a:bodyPr/>
          <a:lstStyle/>
          <a:p>
            <a:r>
              <a:rPr lang="de-DE"/>
              <a:t>Tabelle mit schwarzem Rand</a:t>
            </a:r>
            <a:br>
              <a:rPr lang="de-DE"/>
            </a:br>
            <a:r>
              <a:rPr lang="de-DE"/>
              <a:t>innerer Seitenrand links 0,15 cm, oben z.B. 0,5 cm (für genug Zeilenabstand innerhalb) </a:t>
            </a:r>
            <a:endParaRPr lang="de-DE"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a:t>Diagramme – Beispiel 1</a:t>
            </a:r>
            <a:endParaRPr lang="de-DE" dirty="0"/>
          </a:p>
        </p:txBody>
      </p:sp>
      <p:sp>
        <p:nvSpPr>
          <p:cNvPr id="5" name="Foliennummernplatzhalter 4"/>
          <p:cNvSpPr>
            <a:spLocks noGrp="1"/>
          </p:cNvSpPr>
          <p:nvPr>
            <p:ph type="sldNum" sz="quarter" idx="11"/>
          </p:nvPr>
        </p:nvSpPr>
        <p:spPr/>
        <p:txBody>
          <a:bodyPr/>
          <a:lstStyle/>
          <a:p>
            <a:fld id="{CE58CB1E-F828-4F11-99E0-327109AF9DA4}" type="slidenum">
              <a:rPr lang="de-DE" smtClean="0"/>
              <a:pPr/>
              <a:t>22</a:t>
            </a:fld>
            <a:endParaRPr lang="de-DE" dirty="0"/>
          </a:p>
        </p:txBody>
      </p:sp>
      <p:sp>
        <p:nvSpPr>
          <p:cNvPr id="9" name="Fußzeilenplatzhalter 4"/>
          <p:cNvSpPr>
            <a:spLocks noGrp="1"/>
          </p:cNvSpPr>
          <p:nvPr>
            <p:ph type="ftr" sz="quarter" idx="12"/>
          </p:nvPr>
        </p:nvSpPr>
        <p:spPr/>
        <p:txBody>
          <a:bodyPr/>
          <a:lstStyle/>
          <a:p>
            <a:r>
              <a:rPr lang="de-DE" dirty="0"/>
              <a:t>Dr. </a:t>
            </a:r>
            <a:r>
              <a:rPr lang="de-DE" dirty="0" err="1"/>
              <a:t>rer</a:t>
            </a:r>
            <a:r>
              <a:rPr lang="de-DE" dirty="0"/>
              <a:t>. nat. Erika Mustermann (TUM) | kann beliebig erweitert werden | Infos mit Strich trennen</a:t>
            </a:r>
            <a:endParaRPr lang="en-US" dirty="0"/>
          </a:p>
        </p:txBody>
      </p:sp>
      <p:sp>
        <p:nvSpPr>
          <p:cNvPr id="3" name="Textplatzhalter 2"/>
          <p:cNvSpPr>
            <a:spLocks noGrp="1"/>
          </p:cNvSpPr>
          <p:nvPr>
            <p:ph type="body" sz="quarter" idx="13"/>
          </p:nvPr>
        </p:nvSpPr>
        <p:spPr/>
        <p:txBody>
          <a:bodyPr/>
          <a:lstStyle/>
          <a:p>
            <a:r>
              <a:rPr lang="de-DE" dirty="0"/>
              <a:t>Nach Möglichkeit linksbündig bleiben</a:t>
            </a:r>
            <a:br>
              <a:rPr lang="de-DE" dirty="0"/>
            </a:br>
            <a:r>
              <a:rPr lang="de-DE" dirty="0"/>
              <a:t>Unnötige Striche und Balken vermeiden</a:t>
            </a:r>
          </a:p>
        </p:txBody>
      </p:sp>
      <p:graphicFrame>
        <p:nvGraphicFramePr>
          <p:cNvPr id="14" name="Inhaltsplatzhalter 13"/>
          <p:cNvGraphicFramePr>
            <a:graphicFrameLocks noGrp="1"/>
          </p:cNvGraphicFramePr>
          <p:nvPr>
            <p:ph idx="1"/>
          </p:nvPr>
        </p:nvGraphicFramePr>
        <p:xfrm>
          <a:off x="114300" y="2286000"/>
          <a:ext cx="9029700" cy="23526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p:cNvGraphicFramePr>
            <a:graphicFrameLocks noGrp="1"/>
          </p:cNvGraphicFramePr>
          <p:nvPr>
            <p:ph idx="1"/>
            <p:extLst>
              <p:ext uri="{D42A27DB-BD31-4B8C-83A1-F6EECF244321}">
                <p14:modId xmlns:p14="http://schemas.microsoft.com/office/powerpoint/2010/main" val="2021366215"/>
              </p:ext>
            </p:extLst>
          </p:nvPr>
        </p:nvGraphicFramePr>
        <p:xfrm>
          <a:off x="319088" y="1647825"/>
          <a:ext cx="8701087" cy="3000375"/>
        </p:xfrm>
        <a:graphic>
          <a:graphicData uri="http://schemas.openxmlformats.org/drawingml/2006/chart">
            <c:chart xmlns:c="http://schemas.openxmlformats.org/drawingml/2006/chart" xmlns:r="http://schemas.openxmlformats.org/officeDocument/2006/relationships" r:id="rId3"/>
          </a:graphicData>
        </a:graphic>
      </p:graphicFrame>
      <p:sp>
        <p:nvSpPr>
          <p:cNvPr id="3" name="Titel 2"/>
          <p:cNvSpPr>
            <a:spLocks noGrp="1"/>
          </p:cNvSpPr>
          <p:nvPr>
            <p:ph type="title"/>
          </p:nvPr>
        </p:nvSpPr>
        <p:spPr/>
        <p:txBody>
          <a:bodyPr/>
          <a:lstStyle/>
          <a:p>
            <a:r>
              <a:rPr lang="de-DE"/>
              <a:t>Diagramme</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23</a:t>
            </a:fld>
            <a:endParaRPr lang="de-DE" dirty="0"/>
          </a:p>
        </p:txBody>
      </p:sp>
      <p:sp>
        <p:nvSpPr>
          <p:cNvPr id="7" name="Fußzeilenplatzhalter 4"/>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a:extLst>
              <a:ext uri="{FF2B5EF4-FFF2-40B4-BE49-F238E27FC236}">
                <a16:creationId xmlns:a16="http://schemas.microsoft.com/office/drawing/2014/main" id="{B3570860-EFFB-609A-5BE6-25B7D7D9A3AB}"/>
              </a:ext>
            </a:extLst>
          </p:cNvPr>
          <p:cNvPicPr>
            <a:picLocks noGrp="1" noChangeAspect="1"/>
          </p:cNvPicPr>
          <p:nvPr>
            <p:ph idx="1"/>
          </p:nvPr>
        </p:nvPicPr>
        <p:blipFill>
          <a:blip r:embed="rId2"/>
          <a:stretch>
            <a:fillRect/>
          </a:stretch>
        </p:blipFill>
        <p:spPr>
          <a:xfrm>
            <a:off x="319090" y="1924110"/>
            <a:ext cx="8509000" cy="1010891"/>
          </a:xfrm>
        </p:spPr>
      </p:pic>
      <p:sp>
        <p:nvSpPr>
          <p:cNvPr id="3" name="Titel 2">
            <a:extLst>
              <a:ext uri="{FF2B5EF4-FFF2-40B4-BE49-F238E27FC236}">
                <a16:creationId xmlns:a16="http://schemas.microsoft.com/office/drawing/2014/main" id="{947A3497-B79D-900E-6C43-D6AE59CFB7FD}"/>
              </a:ext>
            </a:extLst>
          </p:cNvPr>
          <p:cNvSpPr>
            <a:spLocks noGrp="1"/>
          </p:cNvSpPr>
          <p:nvPr>
            <p:ph type="title"/>
          </p:nvPr>
        </p:nvSpPr>
        <p:spPr>
          <a:xfrm>
            <a:off x="319090" y="972000"/>
            <a:ext cx="8508999" cy="380810"/>
          </a:xfrm>
        </p:spPr>
        <p:txBody>
          <a:bodyPr/>
          <a:lstStyle/>
          <a:p>
            <a:r>
              <a:rPr lang="de-DE" dirty="0"/>
              <a:t>Bearbeiten der Vorlage – Masterfolien bearbeiten</a:t>
            </a:r>
          </a:p>
        </p:txBody>
      </p:sp>
      <p:sp>
        <p:nvSpPr>
          <p:cNvPr id="4" name="Foliennummernplatzhalter 3">
            <a:extLst>
              <a:ext uri="{FF2B5EF4-FFF2-40B4-BE49-F238E27FC236}">
                <a16:creationId xmlns:a16="http://schemas.microsoft.com/office/drawing/2014/main" id="{340476B6-CE5B-4858-1D40-D5320318E846}"/>
              </a:ext>
            </a:extLst>
          </p:cNvPr>
          <p:cNvSpPr>
            <a:spLocks noGrp="1"/>
          </p:cNvSpPr>
          <p:nvPr>
            <p:ph type="sldNum" sz="quarter" idx="11"/>
          </p:nvPr>
        </p:nvSpPr>
        <p:spPr/>
        <p:txBody>
          <a:bodyPr/>
          <a:lstStyle/>
          <a:p>
            <a:fld id="{CE58CB1E-F828-4F11-99E0-327109AF9DA4}" type="slidenum">
              <a:rPr lang="de-DE" smtClean="0"/>
              <a:pPr/>
              <a:t>3</a:t>
            </a:fld>
            <a:endParaRPr lang="de-DE" dirty="0"/>
          </a:p>
        </p:txBody>
      </p:sp>
      <p:sp>
        <p:nvSpPr>
          <p:cNvPr id="5" name="Fußzeilenplatzhalter 4">
            <a:extLst>
              <a:ext uri="{FF2B5EF4-FFF2-40B4-BE49-F238E27FC236}">
                <a16:creationId xmlns:a16="http://schemas.microsoft.com/office/drawing/2014/main" id="{447C4A24-08AA-E995-0539-FE3626A8EBC0}"/>
              </a:ext>
            </a:extLst>
          </p:cNvPr>
          <p:cNvSpPr>
            <a:spLocks noGrp="1"/>
          </p:cNvSpPr>
          <p:nvPr>
            <p:ph type="ftr" sz="quarter" idx="12"/>
          </p:nvPr>
        </p:nvSpPr>
        <p:spPr/>
        <p:txBody>
          <a:bodyPr/>
          <a:lstStyle/>
          <a:p>
            <a:r>
              <a:rPr lang="de-DE"/>
              <a:t>Dr. rer. nat. Erika Mustermann (TUM) | kann beliebig erweitert werden | Infos mit Strich trennen</a:t>
            </a:r>
            <a:endParaRPr lang="en-US" dirty="0"/>
          </a:p>
        </p:txBody>
      </p:sp>
      <p:sp>
        <p:nvSpPr>
          <p:cNvPr id="8" name="Textfeld 7">
            <a:extLst>
              <a:ext uri="{FF2B5EF4-FFF2-40B4-BE49-F238E27FC236}">
                <a16:creationId xmlns:a16="http://schemas.microsoft.com/office/drawing/2014/main" id="{3CDD4C39-8A5C-00E0-DEE2-08C575A871C2}"/>
              </a:ext>
            </a:extLst>
          </p:cNvPr>
          <p:cNvSpPr txBox="1"/>
          <p:nvPr/>
        </p:nvSpPr>
        <p:spPr>
          <a:xfrm>
            <a:off x="2835740" y="3506301"/>
            <a:ext cx="2780381" cy="537968"/>
          </a:xfrm>
          <a:prstGeom prst="rect">
            <a:avLst/>
          </a:prstGeom>
          <a:noFill/>
        </p:spPr>
        <p:txBody>
          <a:bodyPr wrap="square" lIns="0" tIns="0" rIns="0" bIns="0" rtlCol="0">
            <a:spAutoFit/>
          </a:bodyPr>
          <a:lstStyle/>
          <a:p>
            <a:pPr algn="ctr">
              <a:lnSpc>
                <a:spcPct val="114000"/>
              </a:lnSpc>
            </a:pPr>
            <a:r>
              <a:rPr lang="de-DE" sz="1600" dirty="0">
                <a:latin typeface="+mn-lt"/>
              </a:rPr>
              <a:t>I.d.R. ist es nicht notwendig, die Masterfolien zu bearbeiten!</a:t>
            </a:r>
          </a:p>
        </p:txBody>
      </p:sp>
    </p:spTree>
    <p:extLst>
      <p:ext uri="{BB962C8B-B14F-4D97-AF65-F5344CB8AC3E}">
        <p14:creationId xmlns:p14="http://schemas.microsoft.com/office/powerpoint/2010/main" val="2922014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nhaltsplatzhalter 8">
            <a:extLst>
              <a:ext uri="{FF2B5EF4-FFF2-40B4-BE49-F238E27FC236}">
                <a16:creationId xmlns:a16="http://schemas.microsoft.com/office/drawing/2014/main" id="{C3C2AF41-332F-D135-0682-D2A0058A1DB9}"/>
              </a:ext>
            </a:extLst>
          </p:cNvPr>
          <p:cNvPicPr>
            <a:picLocks noGrp="1" noChangeAspect="1"/>
          </p:cNvPicPr>
          <p:nvPr>
            <p:ph idx="1"/>
          </p:nvPr>
        </p:nvPicPr>
        <p:blipFill>
          <a:blip r:embed="rId2"/>
          <a:stretch>
            <a:fillRect/>
          </a:stretch>
        </p:blipFill>
        <p:spPr>
          <a:xfrm>
            <a:off x="311162" y="1523707"/>
            <a:ext cx="8509000" cy="884323"/>
          </a:xfrm>
        </p:spPr>
      </p:pic>
      <p:sp>
        <p:nvSpPr>
          <p:cNvPr id="3" name="Titel 2">
            <a:extLst>
              <a:ext uri="{FF2B5EF4-FFF2-40B4-BE49-F238E27FC236}">
                <a16:creationId xmlns:a16="http://schemas.microsoft.com/office/drawing/2014/main" id="{66384A7F-89F3-69F5-0FAE-1997641CF679}"/>
              </a:ext>
            </a:extLst>
          </p:cNvPr>
          <p:cNvSpPr>
            <a:spLocks noGrp="1"/>
          </p:cNvSpPr>
          <p:nvPr>
            <p:ph type="title"/>
          </p:nvPr>
        </p:nvSpPr>
        <p:spPr>
          <a:xfrm>
            <a:off x="319090" y="972000"/>
            <a:ext cx="8508999" cy="380810"/>
          </a:xfrm>
        </p:spPr>
        <p:txBody>
          <a:bodyPr/>
          <a:lstStyle/>
          <a:p>
            <a:r>
              <a:rPr lang="de-DE" dirty="0"/>
              <a:t>Bearbeiten der Vorlage – Anpassen der Fußzeile</a:t>
            </a:r>
          </a:p>
        </p:txBody>
      </p:sp>
      <p:sp>
        <p:nvSpPr>
          <p:cNvPr id="4" name="Foliennummernplatzhalter 3">
            <a:extLst>
              <a:ext uri="{FF2B5EF4-FFF2-40B4-BE49-F238E27FC236}">
                <a16:creationId xmlns:a16="http://schemas.microsoft.com/office/drawing/2014/main" id="{AD13E45D-6811-2EB2-B68F-95819574BE18}"/>
              </a:ext>
            </a:extLst>
          </p:cNvPr>
          <p:cNvSpPr>
            <a:spLocks noGrp="1"/>
          </p:cNvSpPr>
          <p:nvPr>
            <p:ph type="sldNum" sz="quarter" idx="11"/>
          </p:nvPr>
        </p:nvSpPr>
        <p:spPr/>
        <p:txBody>
          <a:bodyPr/>
          <a:lstStyle/>
          <a:p>
            <a:fld id="{CE58CB1E-F828-4F11-99E0-327109AF9DA4}" type="slidenum">
              <a:rPr lang="de-DE" smtClean="0"/>
              <a:pPr/>
              <a:t>4</a:t>
            </a:fld>
            <a:endParaRPr lang="de-DE" dirty="0"/>
          </a:p>
        </p:txBody>
      </p:sp>
      <p:sp>
        <p:nvSpPr>
          <p:cNvPr id="5" name="Fußzeilenplatzhalter 4">
            <a:extLst>
              <a:ext uri="{FF2B5EF4-FFF2-40B4-BE49-F238E27FC236}">
                <a16:creationId xmlns:a16="http://schemas.microsoft.com/office/drawing/2014/main" id="{2ADDFC99-47AE-0B48-3EAD-B79521343749}"/>
              </a:ext>
            </a:extLst>
          </p:cNvPr>
          <p:cNvSpPr>
            <a:spLocks noGrp="1"/>
          </p:cNvSpPr>
          <p:nvPr>
            <p:ph type="ftr" sz="quarter" idx="12"/>
          </p:nvPr>
        </p:nvSpPr>
        <p:spPr/>
        <p:txBody>
          <a:bodyPr/>
          <a:lstStyle/>
          <a:p>
            <a:r>
              <a:rPr lang="de-DE"/>
              <a:t>Dr. rer. nat. Erika Mustermann (TUM) | kann beliebig erweitert werden | Infos mit Strich trennen</a:t>
            </a:r>
            <a:endParaRPr lang="en-US" dirty="0"/>
          </a:p>
        </p:txBody>
      </p:sp>
      <p:pic>
        <p:nvPicPr>
          <p:cNvPr id="11" name="Grafik 10">
            <a:extLst>
              <a:ext uri="{FF2B5EF4-FFF2-40B4-BE49-F238E27FC236}">
                <a16:creationId xmlns:a16="http://schemas.microsoft.com/office/drawing/2014/main" id="{736C9F5E-46C0-A954-B555-814B07605423}"/>
              </a:ext>
            </a:extLst>
          </p:cNvPr>
          <p:cNvPicPr>
            <a:picLocks noChangeAspect="1"/>
          </p:cNvPicPr>
          <p:nvPr/>
        </p:nvPicPr>
        <p:blipFill>
          <a:blip r:embed="rId3"/>
          <a:stretch>
            <a:fillRect/>
          </a:stretch>
        </p:blipFill>
        <p:spPr>
          <a:xfrm>
            <a:off x="2869992" y="2578927"/>
            <a:ext cx="3407194" cy="2179522"/>
          </a:xfrm>
          <a:prstGeom prst="rect">
            <a:avLst/>
          </a:prstGeom>
        </p:spPr>
      </p:pic>
      <p:sp>
        <p:nvSpPr>
          <p:cNvPr id="12" name="Rechteck 11">
            <a:extLst>
              <a:ext uri="{FF2B5EF4-FFF2-40B4-BE49-F238E27FC236}">
                <a16:creationId xmlns:a16="http://schemas.microsoft.com/office/drawing/2014/main" id="{1A73048F-5FC2-2597-BBCB-AF1F809330C1}"/>
              </a:ext>
            </a:extLst>
          </p:cNvPr>
          <p:cNvSpPr/>
          <p:nvPr/>
        </p:nvSpPr>
        <p:spPr>
          <a:xfrm>
            <a:off x="3130249" y="4050398"/>
            <a:ext cx="2414208" cy="184148"/>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solidFill>
                <a:schemeClr val="accent1"/>
              </a:solidFill>
            </a:endParaRPr>
          </a:p>
        </p:txBody>
      </p:sp>
      <p:cxnSp>
        <p:nvCxnSpPr>
          <p:cNvPr id="14" name="Gerade Verbindung mit Pfeil 13">
            <a:extLst>
              <a:ext uri="{FF2B5EF4-FFF2-40B4-BE49-F238E27FC236}">
                <a16:creationId xmlns:a16="http://schemas.microsoft.com/office/drawing/2014/main" id="{D27F440F-DEE0-2B03-222E-02765F74A531}"/>
              </a:ext>
            </a:extLst>
          </p:cNvPr>
          <p:cNvCxnSpPr/>
          <p:nvPr/>
        </p:nvCxnSpPr>
        <p:spPr>
          <a:xfrm flipH="1">
            <a:off x="6408057" y="2307771"/>
            <a:ext cx="1066800" cy="653143"/>
          </a:xfrm>
          <a:prstGeom prst="straightConnector1">
            <a:avLst/>
          </a:prstGeom>
          <a:ln w="15875">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5753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endParaRPr lang="de-DE" dirty="0"/>
          </a:p>
          <a:p>
            <a:r>
              <a:rPr lang="de-DE" dirty="0"/>
              <a:t>Dieser Folienmaster gilt bei offiziellen Präsentationen im Rahmen der TUM.</a:t>
            </a:r>
            <a:br>
              <a:rPr lang="de-DE" dirty="0"/>
            </a:br>
            <a:r>
              <a:rPr lang="de-DE" dirty="0"/>
              <a:t>Es ist darauf zu achten, dass wir uns in einem durchgängigen Layout präsentieren.</a:t>
            </a:r>
          </a:p>
          <a:p>
            <a:endParaRPr lang="de-DE" dirty="0"/>
          </a:p>
          <a:p>
            <a:r>
              <a:rPr lang="de-DE" dirty="0"/>
              <a:t>Abweichungen vom vorgegebenen Layout bitte auf ein Minimum reduzieren.</a:t>
            </a:r>
          </a:p>
        </p:txBody>
      </p:sp>
      <p:sp>
        <p:nvSpPr>
          <p:cNvPr id="3" name="Titel 2"/>
          <p:cNvSpPr>
            <a:spLocks noGrp="1"/>
          </p:cNvSpPr>
          <p:nvPr>
            <p:ph type="title"/>
          </p:nvPr>
        </p:nvSpPr>
        <p:spPr/>
        <p:txBody>
          <a:bodyPr/>
          <a:lstStyle/>
          <a:p>
            <a:r>
              <a:rPr lang="de-DE" dirty="0"/>
              <a:t>Gültigkeit der Masterfolien</a:t>
            </a:r>
          </a:p>
        </p:txBody>
      </p:sp>
      <p:sp>
        <p:nvSpPr>
          <p:cNvPr id="4" name="Foliennummernplatzhalter 3"/>
          <p:cNvSpPr>
            <a:spLocks noGrp="1"/>
          </p:cNvSpPr>
          <p:nvPr>
            <p:ph type="sldNum" sz="quarter" idx="11"/>
          </p:nvPr>
        </p:nvSpPr>
        <p:spPr/>
        <p:txBody>
          <a:bodyPr/>
          <a:lstStyle/>
          <a:p>
            <a:fld id="{CE58CB1E-F828-4F11-99E0-327109AF9DA4}" type="slidenum">
              <a:rPr lang="de-DE" smtClean="0"/>
              <a:pPr/>
              <a:t>5</a:t>
            </a:fld>
            <a:endParaRPr lang="de-DE" dirty="0"/>
          </a:p>
        </p:txBody>
      </p:sp>
      <p:sp>
        <p:nvSpPr>
          <p:cNvPr id="7" name="Fußzeilenplatzhalter 4"/>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endParaRPr lang="de-DE" dirty="0"/>
          </a:p>
          <a:p>
            <a:r>
              <a:rPr lang="de-DE" dirty="0"/>
              <a:t>Als Grundlage dient der Corporate Design Style Guide der TUM.</a:t>
            </a:r>
            <a:br>
              <a:rPr lang="de-DE" dirty="0"/>
            </a:br>
            <a:r>
              <a:rPr lang="de-DE" dirty="0"/>
              <a:t>Die Präsentationsvorlage ist auf gute Lesbarkeit und klare Darstellung von Informationen optimiert.</a:t>
            </a:r>
          </a:p>
        </p:txBody>
      </p:sp>
      <p:sp>
        <p:nvSpPr>
          <p:cNvPr id="3" name="Titel 2"/>
          <p:cNvSpPr>
            <a:spLocks noGrp="1"/>
          </p:cNvSpPr>
          <p:nvPr>
            <p:ph type="title"/>
          </p:nvPr>
        </p:nvSpPr>
        <p:spPr/>
        <p:txBody>
          <a:bodyPr/>
          <a:lstStyle/>
          <a:p>
            <a:r>
              <a:rPr lang="de-DE" dirty="0"/>
              <a:t>Grundlage der Masterfolien</a:t>
            </a:r>
          </a:p>
        </p:txBody>
      </p:sp>
      <p:sp>
        <p:nvSpPr>
          <p:cNvPr id="4" name="Foliennummernplatzhalter 3"/>
          <p:cNvSpPr>
            <a:spLocks noGrp="1"/>
          </p:cNvSpPr>
          <p:nvPr>
            <p:ph type="sldNum" sz="quarter" idx="11"/>
          </p:nvPr>
        </p:nvSpPr>
        <p:spPr/>
        <p:txBody>
          <a:bodyPr/>
          <a:lstStyle/>
          <a:p>
            <a:fld id="{CE58CB1E-F828-4F11-99E0-327109AF9DA4}" type="slidenum">
              <a:rPr lang="de-DE" smtClean="0"/>
              <a:pPr/>
              <a:t>6</a:t>
            </a:fld>
            <a:endParaRPr lang="de-DE" dirty="0"/>
          </a:p>
        </p:txBody>
      </p:sp>
      <p:sp>
        <p:nvSpPr>
          <p:cNvPr id="6" name="Fußzeilenplatzhalter 4"/>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19090" y="1847850"/>
            <a:ext cx="8508999" cy="2998470"/>
          </a:xfrm>
        </p:spPr>
        <p:txBody>
          <a:bodyPr/>
          <a:lstStyle/>
          <a:p>
            <a:r>
              <a:rPr lang="de-DE" dirty="0"/>
              <a:t>Als Grundlage dient der Corporate Design Style Guide der TUM.</a:t>
            </a:r>
            <a:br>
              <a:rPr lang="de-DE" dirty="0"/>
            </a:br>
            <a:r>
              <a:rPr lang="de-DE" dirty="0"/>
              <a:t>Die Präsentationsvorlage ist auf gute Lesbarkeit und klare Darstellung von Informationen optimiert.</a:t>
            </a:r>
          </a:p>
        </p:txBody>
      </p:sp>
      <p:sp>
        <p:nvSpPr>
          <p:cNvPr id="3" name="Titel 2"/>
          <p:cNvSpPr>
            <a:spLocks noGrp="1"/>
          </p:cNvSpPr>
          <p:nvPr>
            <p:ph type="title"/>
          </p:nvPr>
        </p:nvSpPr>
        <p:spPr>
          <a:xfrm>
            <a:off x="319090" y="904500"/>
            <a:ext cx="8508999" cy="838575"/>
          </a:xfrm>
        </p:spPr>
        <p:txBody>
          <a:bodyPr/>
          <a:lstStyle/>
          <a:p>
            <a:r>
              <a:rPr lang="de-DE" dirty="0"/>
              <a:t>Hier steht eine Überschrift</a:t>
            </a:r>
            <a:br>
              <a:rPr lang="de-DE" dirty="0"/>
            </a:br>
            <a:r>
              <a:rPr lang="de-DE" dirty="0"/>
              <a:t>max. 2-zeilig</a:t>
            </a:r>
          </a:p>
        </p:txBody>
      </p:sp>
      <p:sp>
        <p:nvSpPr>
          <p:cNvPr id="4" name="Foliennummernplatzhalter 3"/>
          <p:cNvSpPr>
            <a:spLocks noGrp="1"/>
          </p:cNvSpPr>
          <p:nvPr>
            <p:ph type="sldNum" sz="quarter" idx="11"/>
          </p:nvPr>
        </p:nvSpPr>
        <p:spPr/>
        <p:txBody>
          <a:bodyPr/>
          <a:lstStyle/>
          <a:p>
            <a:fld id="{CE58CB1E-F828-4F11-99E0-327109AF9DA4}" type="slidenum">
              <a:rPr lang="de-DE" smtClean="0"/>
              <a:pPr/>
              <a:t>7</a:t>
            </a:fld>
            <a:endParaRPr lang="de-DE" dirty="0"/>
          </a:p>
        </p:txBody>
      </p:sp>
      <p:sp>
        <p:nvSpPr>
          <p:cNvPr id="6" name="Fußzeilenplatzhalter 4"/>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Das Grundprinzip ist, Informationen bestmöglich zu transportieren. Dazu muss vor allem die Schrift einheitlich und für alle im Raum lesbar sein. </a:t>
            </a:r>
          </a:p>
          <a:p>
            <a:endParaRPr lang="de-DE" dirty="0"/>
          </a:p>
          <a:p>
            <a:r>
              <a:rPr lang="de-DE" dirty="0"/>
              <a:t>Schriftart: Arial</a:t>
            </a:r>
          </a:p>
          <a:p>
            <a:r>
              <a:rPr lang="de-DE" dirty="0"/>
              <a:t>Schriftgrößen: 25 | 18 | 14 | 11</a:t>
            </a:r>
          </a:p>
          <a:p>
            <a:r>
              <a:rPr lang="de-DE" dirty="0"/>
              <a:t>Zeilenabstand: 1,15mm</a:t>
            </a:r>
          </a:p>
          <a:p>
            <a:endParaRPr lang="de-DE" dirty="0"/>
          </a:p>
          <a:p>
            <a:r>
              <a:rPr lang="de-DE" dirty="0"/>
              <a:t>Die Einstellungen sind in den Textfeldern und Textfeldvorlagen dieses </a:t>
            </a:r>
            <a:r>
              <a:rPr lang="de-DE" dirty="0" err="1"/>
              <a:t>ppt</a:t>
            </a:r>
            <a:r>
              <a:rPr lang="de-DE" dirty="0"/>
              <a:t>-Masters als Standard eingestellt. Bei Diagrammen und Tabellen muss die Schriftgröße ggf. angepasst werden. Für Auszeichnungen im Fließtext kann auch fett markiert werden. Bei großer Distanz bzw. kleinem Präsentationsmedium kann der Schriftgrad notfalls proportional erhöht werden.</a:t>
            </a:r>
          </a:p>
        </p:txBody>
      </p:sp>
      <p:sp>
        <p:nvSpPr>
          <p:cNvPr id="3" name="Titel 2"/>
          <p:cNvSpPr>
            <a:spLocks noGrp="1"/>
          </p:cNvSpPr>
          <p:nvPr>
            <p:ph type="title"/>
          </p:nvPr>
        </p:nvSpPr>
        <p:spPr/>
        <p:txBody>
          <a:bodyPr/>
          <a:lstStyle/>
          <a:p>
            <a:r>
              <a:rPr lang="de-DE" dirty="0"/>
              <a:t>Schrift</a:t>
            </a:r>
          </a:p>
        </p:txBody>
      </p:sp>
      <p:sp>
        <p:nvSpPr>
          <p:cNvPr id="4" name="Foliennummernplatzhalter 3"/>
          <p:cNvSpPr>
            <a:spLocks noGrp="1"/>
          </p:cNvSpPr>
          <p:nvPr>
            <p:ph type="sldNum" sz="quarter" idx="11"/>
          </p:nvPr>
        </p:nvSpPr>
        <p:spPr/>
        <p:txBody>
          <a:bodyPr/>
          <a:lstStyle/>
          <a:p>
            <a:fld id="{CE58CB1E-F828-4F11-99E0-327109AF9DA4}" type="slidenum">
              <a:rPr lang="de-DE" smtClean="0"/>
              <a:pPr/>
              <a:t>8</a:t>
            </a:fld>
            <a:endParaRPr lang="de-DE" dirty="0"/>
          </a:p>
        </p:txBody>
      </p:sp>
      <p:sp>
        <p:nvSpPr>
          <p:cNvPr id="6" name="Fußzeilenplatzhalter 4"/>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Als erstes soll mit schwarz und weiß gearbeitet werden.</a:t>
            </a:r>
            <a:br>
              <a:rPr lang="de-DE" dirty="0"/>
            </a:br>
            <a:r>
              <a:rPr lang="de-DE" dirty="0"/>
              <a:t>Für Aufwändigere Darstellungen sind Farben mit Bedacht und in möglichst geringem Umfang einzusetzen.</a:t>
            </a:r>
            <a:br>
              <a:rPr lang="de-DE" dirty="0"/>
            </a:br>
            <a:r>
              <a:rPr lang="de-DE" dirty="0"/>
              <a:t>In diesem Folienmaster ist die Farbpalette festgelegt.</a:t>
            </a:r>
          </a:p>
          <a:p>
            <a:endParaRPr lang="de-DE" dirty="0"/>
          </a:p>
          <a:p>
            <a:r>
              <a:rPr lang="de-DE" dirty="0"/>
              <a:t>Zuerst mit den Primärfarben arbeiten.</a:t>
            </a:r>
          </a:p>
          <a:p>
            <a:endParaRPr lang="de-DE" dirty="0"/>
          </a:p>
          <a:p>
            <a:endParaRPr lang="de-DE" dirty="0"/>
          </a:p>
          <a:p>
            <a:r>
              <a:rPr lang="de-DE" dirty="0"/>
              <a:t>Für z.B. komplexe Diagramme stehen noch Sekundärfarben zur Verfügung.</a:t>
            </a:r>
          </a:p>
          <a:p>
            <a:endParaRPr lang="de-DE" dirty="0"/>
          </a:p>
          <a:p>
            <a:endParaRPr lang="de-DE" dirty="0"/>
          </a:p>
          <a:p>
            <a:r>
              <a:rPr lang="de-DE" dirty="0"/>
              <a:t>Gering im Einsatz sind die Akzentfarben.</a:t>
            </a:r>
          </a:p>
          <a:p>
            <a:endParaRPr lang="de-DE" dirty="0"/>
          </a:p>
        </p:txBody>
      </p:sp>
      <p:sp>
        <p:nvSpPr>
          <p:cNvPr id="3" name="Titel 2"/>
          <p:cNvSpPr>
            <a:spLocks noGrp="1"/>
          </p:cNvSpPr>
          <p:nvPr>
            <p:ph type="title"/>
          </p:nvPr>
        </p:nvSpPr>
        <p:spPr/>
        <p:txBody>
          <a:bodyPr/>
          <a:lstStyle/>
          <a:p>
            <a:r>
              <a:rPr lang="de-DE"/>
              <a:t>Farben</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9</a:t>
            </a:fld>
            <a:endParaRPr lang="de-DE" dirty="0"/>
          </a:p>
        </p:txBody>
      </p:sp>
      <p:sp>
        <p:nvSpPr>
          <p:cNvPr id="19" name="Fußzeilenplatzhalter 4"/>
          <p:cNvSpPr>
            <a:spLocks noGrp="1"/>
          </p:cNvSpPr>
          <p:nvPr>
            <p:ph type="ftr" sz="quarter" idx="12"/>
          </p:nvPr>
        </p:nvSpPr>
        <p:spPr/>
        <p:txBody>
          <a:bodyPr/>
          <a:lstStyle/>
          <a:p>
            <a:r>
              <a:rPr lang="de-DE" dirty="0"/>
              <a:t>Dr. </a:t>
            </a:r>
            <a:r>
              <a:rPr lang="de-DE" dirty="0" err="1"/>
              <a:t>rer</a:t>
            </a:r>
            <a:r>
              <a:rPr lang="de-DE" dirty="0"/>
              <a:t>. nat. Erika Mustermann (TUM) | kann beliebig erweitert werden | Infos mit Strich trennen</a:t>
            </a:r>
            <a:endParaRPr lang="en-US" dirty="0"/>
          </a:p>
        </p:txBody>
      </p:sp>
      <p:sp>
        <p:nvSpPr>
          <p:cNvPr id="14" name="Rechteck 13"/>
          <p:cNvSpPr/>
          <p:nvPr/>
        </p:nvSpPr>
        <p:spPr>
          <a:xfrm>
            <a:off x="321735" y="2882902"/>
            <a:ext cx="855132" cy="1841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solidFill>
                <a:schemeClr val="accent1"/>
              </a:solidFill>
            </a:endParaRPr>
          </a:p>
        </p:txBody>
      </p:sp>
      <p:sp>
        <p:nvSpPr>
          <p:cNvPr id="24" name="Rechteck 23"/>
          <p:cNvSpPr/>
          <p:nvPr/>
        </p:nvSpPr>
        <p:spPr>
          <a:xfrm>
            <a:off x="1295402" y="2882902"/>
            <a:ext cx="855132" cy="1841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solidFill>
                <a:schemeClr val="tx1"/>
              </a:solidFill>
            </a:endParaRPr>
          </a:p>
        </p:txBody>
      </p:sp>
      <p:sp>
        <p:nvSpPr>
          <p:cNvPr id="25" name="Rechteck 24"/>
          <p:cNvSpPr/>
          <p:nvPr/>
        </p:nvSpPr>
        <p:spPr>
          <a:xfrm>
            <a:off x="2260602" y="2882902"/>
            <a:ext cx="855132" cy="184148"/>
          </a:xfrm>
          <a:prstGeom prst="rect">
            <a:avLst/>
          </a:prstGeom>
          <a:solidFill>
            <a:schemeClr val="bg1"/>
          </a:solidFill>
          <a:ln w="635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26" name="Rechteck 25"/>
          <p:cNvSpPr/>
          <p:nvPr/>
        </p:nvSpPr>
        <p:spPr>
          <a:xfrm>
            <a:off x="321735" y="3594102"/>
            <a:ext cx="855132" cy="1841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27" name="Rechteck 26"/>
          <p:cNvSpPr/>
          <p:nvPr/>
        </p:nvSpPr>
        <p:spPr>
          <a:xfrm>
            <a:off x="1295402" y="3594102"/>
            <a:ext cx="855132" cy="184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28" name="Rechteck 27"/>
          <p:cNvSpPr/>
          <p:nvPr/>
        </p:nvSpPr>
        <p:spPr>
          <a:xfrm>
            <a:off x="2260602" y="3594102"/>
            <a:ext cx="855132" cy="1841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29" name="Rechteck 28"/>
          <p:cNvSpPr/>
          <p:nvPr/>
        </p:nvSpPr>
        <p:spPr>
          <a:xfrm>
            <a:off x="3225802" y="3594102"/>
            <a:ext cx="855132" cy="184148"/>
          </a:xfrm>
          <a:prstGeom prst="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36" name="Rechteck 35"/>
          <p:cNvSpPr/>
          <p:nvPr/>
        </p:nvSpPr>
        <p:spPr>
          <a:xfrm>
            <a:off x="321735" y="4328320"/>
            <a:ext cx="855132" cy="18414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37" name="Rechteck 36"/>
          <p:cNvSpPr/>
          <p:nvPr/>
        </p:nvSpPr>
        <p:spPr>
          <a:xfrm>
            <a:off x="1295402" y="4328320"/>
            <a:ext cx="855132" cy="1841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38" name="Rechteck 37"/>
          <p:cNvSpPr/>
          <p:nvPr/>
        </p:nvSpPr>
        <p:spPr>
          <a:xfrm>
            <a:off x="2260602" y="4328320"/>
            <a:ext cx="855132" cy="18414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Tree>
  </p:cSld>
  <p:clrMapOvr>
    <a:masterClrMapping/>
  </p:clrMapOvr>
</p:sld>
</file>

<file path=ppt/theme/theme1.xml><?xml version="1.0" encoding="utf-8"?>
<a:theme xmlns:a="http://schemas.openxmlformats.org/drawingml/2006/main" name="Titel 1">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1E03A00F-5A34-475F-BA84-E2EBED434790}"/>
    </a:ext>
  </a:extLst>
</a:theme>
</file>

<file path=ppt/theme/theme2.xml><?xml version="1.0" encoding="utf-8"?>
<a:theme xmlns:a="http://schemas.openxmlformats.org/drawingml/2006/main" name="Titel 2">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008B5212-AD15-4DA8-AB6C-182350FFA4EA}"/>
    </a:ext>
  </a:extLst>
</a:theme>
</file>

<file path=ppt/theme/theme3.xml><?xml version="1.0" encoding="utf-8"?>
<a:theme xmlns:a="http://schemas.openxmlformats.org/drawingml/2006/main" name="Titel 3">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CFAC8027-78A3-4001-93FE-AE371D2D92B1}"/>
    </a:ext>
  </a:extLst>
</a:theme>
</file>

<file path=ppt/theme/theme4.xml><?xml version="1.0" encoding="utf-8"?>
<a:theme xmlns:a="http://schemas.openxmlformats.org/drawingml/2006/main" name="Inhalt">
  <a:themeElements>
    <a:clrScheme name="TUM">
      <a:dk1>
        <a:sysClr val="windowText" lastClr="000000"/>
      </a:dk1>
      <a:lt1>
        <a:sysClr val="window" lastClr="FFFFFF"/>
      </a:lt1>
      <a:dk2>
        <a:srgbClr val="003359"/>
      </a:dk2>
      <a:lt2>
        <a:srgbClr val="0065BD"/>
      </a:lt2>
      <a:accent1>
        <a:srgbClr val="005293"/>
      </a:accent1>
      <a:accent2>
        <a:srgbClr val="64A0C8"/>
      </a:accent2>
      <a:accent3>
        <a:srgbClr val="98C6EA"/>
      </a:accent3>
      <a:accent4>
        <a:srgbClr val="A2AD00"/>
      </a:accent4>
      <a:accent5>
        <a:srgbClr val="E37222"/>
      </a:accent5>
      <a:accent6>
        <a:srgbClr val="DAD7CB"/>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94C99F27-547F-408F-8FEB-51CB360826DB}"/>
    </a:ext>
  </a:extLst>
</a:theme>
</file>

<file path=ppt/theme/theme5.xml><?xml version="1.0" encoding="utf-8"?>
<a:theme xmlns:a="http://schemas.openxmlformats.org/drawingml/2006/main" name="Kapiteltrenner blau">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D62E0DEB-27C1-4887-9BB6-4AC5FC555B75}"/>
    </a:ext>
  </a:extLst>
</a:theme>
</file>

<file path=ppt/theme/theme6.xml><?xml version="1.0" encoding="utf-8"?>
<a:theme xmlns:a="http://schemas.openxmlformats.org/drawingml/2006/main" name="Kapiteltrenner schwarz">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D4175650-7EAE-421A-870A-005CB3789E30}"/>
    </a:ext>
  </a:extLst>
</a:theme>
</file>

<file path=ppt/theme/theme7.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2111_Praesentationsvorlage_16-9</Template>
  <TotalTime>0</TotalTime>
  <Words>1247</Words>
  <Application>Microsoft Office PowerPoint</Application>
  <PresentationFormat>Bildschirmpräsentation (16:9)</PresentationFormat>
  <Paragraphs>172</Paragraphs>
  <Slides>23</Slides>
  <Notes>3</Notes>
  <HiddenSlides>0</HiddenSlides>
  <MMClips>0</MMClips>
  <ScaleCrop>false</ScaleCrop>
  <HeadingPairs>
    <vt:vector size="6" baseType="variant">
      <vt:variant>
        <vt:lpstr>Verwendete Schriftarten</vt:lpstr>
      </vt:variant>
      <vt:variant>
        <vt:i4>5</vt:i4>
      </vt:variant>
      <vt:variant>
        <vt:lpstr>Design</vt:lpstr>
      </vt:variant>
      <vt:variant>
        <vt:i4>6</vt:i4>
      </vt:variant>
      <vt:variant>
        <vt:lpstr>Folientitel</vt:lpstr>
      </vt:variant>
      <vt:variant>
        <vt:i4>23</vt:i4>
      </vt:variant>
    </vt:vector>
  </HeadingPairs>
  <TitlesOfParts>
    <vt:vector size="34" baseType="lpstr">
      <vt:lpstr>Arial</vt:lpstr>
      <vt:lpstr>Calibri</vt:lpstr>
      <vt:lpstr>Courier New</vt:lpstr>
      <vt:lpstr>Symbol</vt:lpstr>
      <vt:lpstr>Wingdings</vt:lpstr>
      <vt:lpstr>Titel 1</vt:lpstr>
      <vt:lpstr>Titel 2</vt:lpstr>
      <vt:lpstr>Titel 3</vt:lpstr>
      <vt:lpstr>Inhalt</vt:lpstr>
      <vt:lpstr>Kapiteltrenner blau</vt:lpstr>
      <vt:lpstr>Kapiteltrenner schwarz</vt:lpstr>
      <vt:lpstr>PowerPoint-Präsentation</vt:lpstr>
      <vt:lpstr>Zur Verteidigung der Abschlussarbeit</vt:lpstr>
      <vt:lpstr>Bearbeiten der Vorlage – Masterfolien bearbeiten</vt:lpstr>
      <vt:lpstr>Bearbeiten der Vorlage – Anpassen der Fußzeile</vt:lpstr>
      <vt:lpstr>Gültigkeit der Masterfolien</vt:lpstr>
      <vt:lpstr>Grundlage der Masterfolien</vt:lpstr>
      <vt:lpstr>Hier steht eine Überschrift max. 2-zeilig</vt:lpstr>
      <vt:lpstr>Schrift</vt:lpstr>
      <vt:lpstr>Farben</vt:lpstr>
      <vt:lpstr>Texte</vt:lpstr>
      <vt:lpstr>Bilder - Allgemein</vt:lpstr>
      <vt:lpstr>Aufzählung</vt:lpstr>
      <vt:lpstr>Bilder</vt:lpstr>
      <vt:lpstr>Bilder</vt:lpstr>
      <vt:lpstr>Bilder</vt:lpstr>
      <vt:lpstr>Bilder</vt:lpstr>
      <vt:lpstr>Nicht formatfüllende Bilder</vt:lpstr>
      <vt:lpstr>Bilder Format füllend - maximale Bildgröße</vt:lpstr>
      <vt:lpstr>Nicht Format füllende Bilder</vt:lpstr>
      <vt:lpstr>Tabelle – Beispiel 1</vt:lpstr>
      <vt:lpstr>Tabelle – Beispiel 2</vt:lpstr>
      <vt:lpstr>Diagramme – Beispiel 1</vt:lpstr>
      <vt:lpstr>Diagramme</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Bienert, Lucas</dc:creator>
  <cp:lastModifiedBy>Bienert, Lucas</cp:lastModifiedBy>
  <cp:revision>1</cp:revision>
  <cp:lastPrinted>2015-07-30T14:04:45Z</cp:lastPrinted>
  <dcterms:created xsi:type="dcterms:W3CDTF">2023-02-16T07:09:05Z</dcterms:created>
  <dcterms:modified xsi:type="dcterms:W3CDTF">2023-02-16T07:23:56Z</dcterms:modified>
</cp:coreProperties>
</file>