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
  </p:notesMasterIdLst>
  <p:handoutMasterIdLst>
    <p:handoutMasterId r:id="rId4"/>
  </p:handoutMasterIdLst>
  <p:sldIdLst>
    <p:sldId id="256" r:id="rId2"/>
  </p:sldIdLst>
  <p:sldSz cx="30275213" cy="42803763"/>
  <p:notesSz cx="6797675" cy="9926638"/>
  <p:defaultTextStyle>
    <a:defPPr>
      <a:defRPr lang="en-US"/>
    </a:defPPr>
    <a:lvl1pPr marL="0" algn="l" defTabSz="3507730" rtl="0" eaLnBrk="1" latinLnBrk="0" hangingPunct="1">
      <a:defRPr sz="6905" kern="1200">
        <a:solidFill>
          <a:schemeClr val="tx1"/>
        </a:solidFill>
        <a:latin typeface="+mn-lt"/>
        <a:ea typeface="+mn-ea"/>
        <a:cs typeface="+mn-cs"/>
      </a:defRPr>
    </a:lvl1pPr>
    <a:lvl2pPr marL="1753865" algn="l" defTabSz="3507730" rtl="0" eaLnBrk="1" latinLnBrk="0" hangingPunct="1">
      <a:defRPr sz="6905" kern="1200">
        <a:solidFill>
          <a:schemeClr val="tx1"/>
        </a:solidFill>
        <a:latin typeface="+mn-lt"/>
        <a:ea typeface="+mn-ea"/>
        <a:cs typeface="+mn-cs"/>
      </a:defRPr>
    </a:lvl2pPr>
    <a:lvl3pPr marL="3507730" algn="l" defTabSz="3507730" rtl="0" eaLnBrk="1" latinLnBrk="0" hangingPunct="1">
      <a:defRPr sz="6905" kern="1200">
        <a:solidFill>
          <a:schemeClr val="tx1"/>
        </a:solidFill>
        <a:latin typeface="+mn-lt"/>
        <a:ea typeface="+mn-ea"/>
        <a:cs typeface="+mn-cs"/>
      </a:defRPr>
    </a:lvl3pPr>
    <a:lvl4pPr marL="5261595" algn="l" defTabSz="3507730" rtl="0" eaLnBrk="1" latinLnBrk="0" hangingPunct="1">
      <a:defRPr sz="6905" kern="1200">
        <a:solidFill>
          <a:schemeClr val="tx1"/>
        </a:solidFill>
        <a:latin typeface="+mn-lt"/>
        <a:ea typeface="+mn-ea"/>
        <a:cs typeface="+mn-cs"/>
      </a:defRPr>
    </a:lvl4pPr>
    <a:lvl5pPr marL="7015460" algn="l" defTabSz="3507730" rtl="0" eaLnBrk="1" latinLnBrk="0" hangingPunct="1">
      <a:defRPr sz="6905" kern="1200">
        <a:solidFill>
          <a:schemeClr val="tx1"/>
        </a:solidFill>
        <a:latin typeface="+mn-lt"/>
        <a:ea typeface="+mn-ea"/>
        <a:cs typeface="+mn-cs"/>
      </a:defRPr>
    </a:lvl5pPr>
    <a:lvl6pPr marL="8769325" algn="l" defTabSz="3507730" rtl="0" eaLnBrk="1" latinLnBrk="0" hangingPunct="1">
      <a:defRPr sz="6905" kern="1200">
        <a:solidFill>
          <a:schemeClr val="tx1"/>
        </a:solidFill>
        <a:latin typeface="+mn-lt"/>
        <a:ea typeface="+mn-ea"/>
        <a:cs typeface="+mn-cs"/>
      </a:defRPr>
    </a:lvl6pPr>
    <a:lvl7pPr marL="10523190" algn="l" defTabSz="3507730" rtl="0" eaLnBrk="1" latinLnBrk="0" hangingPunct="1">
      <a:defRPr sz="6905" kern="1200">
        <a:solidFill>
          <a:schemeClr val="tx1"/>
        </a:solidFill>
        <a:latin typeface="+mn-lt"/>
        <a:ea typeface="+mn-ea"/>
        <a:cs typeface="+mn-cs"/>
      </a:defRPr>
    </a:lvl7pPr>
    <a:lvl8pPr marL="12277054" algn="l" defTabSz="3507730" rtl="0" eaLnBrk="1" latinLnBrk="0" hangingPunct="1">
      <a:defRPr sz="6905" kern="1200">
        <a:solidFill>
          <a:schemeClr val="tx1"/>
        </a:solidFill>
        <a:latin typeface="+mn-lt"/>
        <a:ea typeface="+mn-ea"/>
        <a:cs typeface="+mn-cs"/>
      </a:defRPr>
    </a:lvl8pPr>
    <a:lvl9pPr marL="14030919" algn="l" defTabSz="3507730" rtl="0" eaLnBrk="1" latinLnBrk="0" hangingPunct="1">
      <a:defRPr sz="690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24" userDrawn="1">
          <p15:clr>
            <a:srgbClr val="A4A3A4"/>
          </p15:clr>
        </p15:guide>
        <p15:guide id="2" pos="18403" userDrawn="1">
          <p15:clr>
            <a:srgbClr val="A4A3A4"/>
          </p15:clr>
        </p15:guide>
        <p15:guide id="3" orient="horz" pos="758" userDrawn="1">
          <p15:clr>
            <a:srgbClr val="A4A3A4"/>
          </p15:clr>
        </p15:guide>
        <p15:guide id="4" pos="75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5BD"/>
    <a:srgbClr val="2D58C3"/>
    <a:srgbClr val="1120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4650" autoAdjust="0"/>
    <p:restoredTop sz="96404" autoAdjust="0"/>
  </p:normalViewPr>
  <p:slideViewPr>
    <p:cSldViewPr snapToGrid="0">
      <p:cViewPr varScale="1">
        <p:scale>
          <a:sx n="21" d="100"/>
          <a:sy n="21" d="100"/>
        </p:scale>
        <p:origin x="3438" y="54"/>
      </p:cViewPr>
      <p:guideLst>
        <p:guide orient="horz" pos="1824"/>
        <p:guide pos="18403"/>
        <p:guide orient="horz" pos="758"/>
        <p:guide pos="758"/>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2" d="100"/>
          <a:sy n="72" d="100"/>
        </p:scale>
        <p:origin x="3536" y="6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3A4E3058-E9C5-4585-A77E-F0CFA39ACACE}" type="datetimeFigureOut">
              <a:rPr lang="en-GB" smtClean="0"/>
              <a:t>13/01/2017</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30D130A3-D947-46E1-A0AE-416FBF2927A1}" type="slidenum">
              <a:rPr lang="en-GB" smtClean="0"/>
              <a:t>‹#›</a:t>
            </a:fld>
            <a:endParaRPr lang="en-GB"/>
          </a:p>
        </p:txBody>
      </p:sp>
    </p:spTree>
    <p:extLst>
      <p:ext uri="{BB962C8B-B14F-4D97-AF65-F5344CB8AC3E}">
        <p14:creationId xmlns:p14="http://schemas.microsoft.com/office/powerpoint/2010/main" val="41089436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9966643-8813-45D4-85D5-2B5E78991645}" type="datetimeFigureOut">
              <a:rPr lang="en-GB" smtClean="0"/>
              <a:t>13/01/2017</a:t>
            </a:fld>
            <a:endParaRPr lang="en-GB"/>
          </a:p>
        </p:txBody>
      </p:sp>
      <p:sp>
        <p:nvSpPr>
          <p:cNvPr id="4" name="Slide Image Placeholder 3"/>
          <p:cNvSpPr>
            <a:spLocks noGrp="1" noRot="1" noChangeAspect="1"/>
          </p:cNvSpPr>
          <p:nvPr>
            <p:ph type="sldImg" idx="2"/>
          </p:nvPr>
        </p:nvSpPr>
        <p:spPr>
          <a:xfrm>
            <a:off x="2214563" y="1241425"/>
            <a:ext cx="23685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A89C160-AAE8-4DC2-ABF3-20F6A8CB60D1}" type="slidenum">
              <a:rPr lang="en-GB" smtClean="0"/>
              <a:t>‹#›</a:t>
            </a:fld>
            <a:endParaRPr lang="en-GB"/>
          </a:p>
        </p:txBody>
      </p:sp>
    </p:spTree>
    <p:extLst>
      <p:ext uri="{BB962C8B-B14F-4D97-AF65-F5344CB8AC3E}">
        <p14:creationId xmlns:p14="http://schemas.microsoft.com/office/powerpoint/2010/main" val="715049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A89C160-AAE8-4DC2-ABF3-20F6A8CB60D1}" type="slidenum">
              <a:rPr lang="en-GB" smtClean="0"/>
              <a:t>1</a:t>
            </a:fld>
            <a:endParaRPr lang="en-GB"/>
          </a:p>
        </p:txBody>
      </p:sp>
    </p:spTree>
    <p:extLst>
      <p:ext uri="{BB962C8B-B14F-4D97-AF65-F5344CB8AC3E}">
        <p14:creationId xmlns:p14="http://schemas.microsoft.com/office/powerpoint/2010/main" val="2171693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84402" y="7005156"/>
            <a:ext cx="22706410" cy="14902051"/>
          </a:xfrm>
        </p:spPr>
        <p:txBody>
          <a:bodyPr anchor="b"/>
          <a:lstStyle>
            <a:lvl1pPr algn="ctr">
              <a:defRPr sz="14899"/>
            </a:lvl1pPr>
          </a:lstStyle>
          <a:p>
            <a:r>
              <a:rPr lang="en-US" smtClean="0"/>
              <a:t>Click to edit Master title style</a:t>
            </a:r>
            <a:endParaRPr lang="en-GB"/>
          </a:p>
        </p:txBody>
      </p:sp>
      <p:sp>
        <p:nvSpPr>
          <p:cNvPr id="3" name="Subtitle 2"/>
          <p:cNvSpPr>
            <a:spLocks noGrp="1"/>
          </p:cNvSpPr>
          <p:nvPr>
            <p:ph type="subTitle" idx="1"/>
          </p:nvPr>
        </p:nvSpPr>
        <p:spPr>
          <a:xfrm>
            <a:off x="3784402" y="22481887"/>
            <a:ext cx="22706410" cy="10334331"/>
          </a:xfrm>
        </p:spPr>
        <p:txBody>
          <a:bodyPr/>
          <a:lstStyle>
            <a:lvl1pPr marL="0" indent="0" algn="ctr">
              <a:buNone/>
              <a:defRPr sz="5960"/>
            </a:lvl1pPr>
            <a:lvl2pPr marL="1135319" indent="0" algn="ctr">
              <a:buNone/>
              <a:defRPr sz="4966"/>
            </a:lvl2pPr>
            <a:lvl3pPr marL="2270638" indent="0" algn="ctr">
              <a:buNone/>
              <a:defRPr sz="4470"/>
            </a:lvl3pPr>
            <a:lvl4pPr marL="3405957" indent="0" algn="ctr">
              <a:buNone/>
              <a:defRPr sz="3973"/>
            </a:lvl4pPr>
            <a:lvl5pPr marL="4541276" indent="0" algn="ctr">
              <a:buNone/>
              <a:defRPr sz="3973"/>
            </a:lvl5pPr>
            <a:lvl6pPr marL="5676595" indent="0" algn="ctr">
              <a:buNone/>
              <a:defRPr sz="3973"/>
            </a:lvl6pPr>
            <a:lvl7pPr marL="6811914" indent="0" algn="ctr">
              <a:buNone/>
              <a:defRPr sz="3973"/>
            </a:lvl7pPr>
            <a:lvl8pPr marL="7947233" indent="0" algn="ctr">
              <a:buNone/>
              <a:defRPr sz="3973"/>
            </a:lvl8pPr>
            <a:lvl9pPr marL="9082552" indent="0" algn="ctr">
              <a:buNone/>
              <a:defRPr sz="3973"/>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060D17A-4EC1-4D27-84BA-D1EE2AF54407}" type="datetimeFigureOut">
              <a:rPr lang="en-GB" smtClean="0"/>
              <a:t>13/01/2017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0F6470-11E5-44F3-A020-E0B07810BD68}" type="slidenum">
              <a:rPr lang="en-GB" smtClean="0"/>
              <a:t>‹#›</a:t>
            </a:fld>
            <a:endParaRPr lang="en-GB"/>
          </a:p>
        </p:txBody>
      </p:sp>
    </p:spTree>
    <p:extLst>
      <p:ext uri="{BB962C8B-B14F-4D97-AF65-F5344CB8AC3E}">
        <p14:creationId xmlns:p14="http://schemas.microsoft.com/office/powerpoint/2010/main" val="290663554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060D17A-4EC1-4D27-84BA-D1EE2AF54407}" type="datetimeFigureOut">
              <a:rPr lang="en-GB" smtClean="0"/>
              <a:t>13/01/2017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0F6470-11E5-44F3-A020-E0B07810BD68}" type="slidenum">
              <a:rPr lang="en-GB" smtClean="0"/>
              <a:t>‹#›</a:t>
            </a:fld>
            <a:endParaRPr lang="en-GB"/>
          </a:p>
        </p:txBody>
      </p:sp>
    </p:spTree>
    <p:extLst>
      <p:ext uri="{BB962C8B-B14F-4D97-AF65-F5344CB8AC3E}">
        <p14:creationId xmlns:p14="http://schemas.microsoft.com/office/powerpoint/2010/main" val="3143677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65699" y="2278904"/>
            <a:ext cx="6528093" cy="36274211"/>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081421" y="2278904"/>
            <a:ext cx="19205838" cy="3627421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060D17A-4EC1-4D27-84BA-D1EE2AF54407}" type="datetimeFigureOut">
              <a:rPr lang="en-GB" smtClean="0"/>
              <a:t>13/01/2017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0F6470-11E5-44F3-A020-E0B07810BD68}" type="slidenum">
              <a:rPr lang="en-GB" smtClean="0"/>
              <a:t>‹#›</a:t>
            </a:fld>
            <a:endParaRPr lang="en-GB"/>
          </a:p>
        </p:txBody>
      </p:sp>
    </p:spTree>
    <p:extLst>
      <p:ext uri="{BB962C8B-B14F-4D97-AF65-F5344CB8AC3E}">
        <p14:creationId xmlns:p14="http://schemas.microsoft.com/office/powerpoint/2010/main" val="268156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060D17A-4EC1-4D27-84BA-D1EE2AF54407}" type="datetimeFigureOut">
              <a:rPr lang="en-GB" smtClean="0"/>
              <a:t>13/01/2017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0F6470-11E5-44F3-A020-E0B07810BD68}" type="slidenum">
              <a:rPr lang="en-GB" smtClean="0"/>
              <a:t>‹#›</a:t>
            </a:fld>
            <a:endParaRPr lang="en-GB"/>
          </a:p>
        </p:txBody>
      </p:sp>
    </p:spTree>
    <p:extLst>
      <p:ext uri="{BB962C8B-B14F-4D97-AF65-F5344CB8AC3E}">
        <p14:creationId xmlns:p14="http://schemas.microsoft.com/office/powerpoint/2010/main" val="3277776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65653" y="10671222"/>
            <a:ext cx="26112371" cy="17805173"/>
          </a:xfrm>
        </p:spPr>
        <p:txBody>
          <a:bodyPr anchor="b"/>
          <a:lstStyle>
            <a:lvl1pPr>
              <a:defRPr sz="14899"/>
            </a:lvl1pPr>
          </a:lstStyle>
          <a:p>
            <a:r>
              <a:rPr lang="en-US" smtClean="0"/>
              <a:t>Click to edit Master title style</a:t>
            </a:r>
            <a:endParaRPr lang="en-GB"/>
          </a:p>
        </p:txBody>
      </p:sp>
      <p:sp>
        <p:nvSpPr>
          <p:cNvPr id="3" name="Text Placeholder 2"/>
          <p:cNvSpPr>
            <a:spLocks noGrp="1"/>
          </p:cNvSpPr>
          <p:nvPr>
            <p:ph type="body" idx="1"/>
          </p:nvPr>
        </p:nvSpPr>
        <p:spPr>
          <a:xfrm>
            <a:off x="2065653" y="28644839"/>
            <a:ext cx="26112371" cy="9363320"/>
          </a:xfrm>
        </p:spPr>
        <p:txBody>
          <a:bodyPr/>
          <a:lstStyle>
            <a:lvl1pPr marL="0" indent="0">
              <a:buNone/>
              <a:defRPr sz="5960">
                <a:solidFill>
                  <a:schemeClr val="tx1">
                    <a:tint val="75000"/>
                  </a:schemeClr>
                </a:solidFill>
              </a:defRPr>
            </a:lvl1pPr>
            <a:lvl2pPr marL="1135319" indent="0">
              <a:buNone/>
              <a:defRPr sz="4966">
                <a:solidFill>
                  <a:schemeClr val="tx1">
                    <a:tint val="75000"/>
                  </a:schemeClr>
                </a:solidFill>
              </a:defRPr>
            </a:lvl2pPr>
            <a:lvl3pPr marL="2270638" indent="0">
              <a:buNone/>
              <a:defRPr sz="4470">
                <a:solidFill>
                  <a:schemeClr val="tx1">
                    <a:tint val="75000"/>
                  </a:schemeClr>
                </a:solidFill>
              </a:defRPr>
            </a:lvl3pPr>
            <a:lvl4pPr marL="3405957" indent="0">
              <a:buNone/>
              <a:defRPr sz="3973">
                <a:solidFill>
                  <a:schemeClr val="tx1">
                    <a:tint val="75000"/>
                  </a:schemeClr>
                </a:solidFill>
              </a:defRPr>
            </a:lvl4pPr>
            <a:lvl5pPr marL="4541276" indent="0">
              <a:buNone/>
              <a:defRPr sz="3973">
                <a:solidFill>
                  <a:schemeClr val="tx1">
                    <a:tint val="75000"/>
                  </a:schemeClr>
                </a:solidFill>
              </a:defRPr>
            </a:lvl5pPr>
            <a:lvl6pPr marL="5676595" indent="0">
              <a:buNone/>
              <a:defRPr sz="3973">
                <a:solidFill>
                  <a:schemeClr val="tx1">
                    <a:tint val="75000"/>
                  </a:schemeClr>
                </a:solidFill>
              </a:defRPr>
            </a:lvl6pPr>
            <a:lvl7pPr marL="6811914" indent="0">
              <a:buNone/>
              <a:defRPr sz="3973">
                <a:solidFill>
                  <a:schemeClr val="tx1">
                    <a:tint val="75000"/>
                  </a:schemeClr>
                </a:solidFill>
              </a:defRPr>
            </a:lvl7pPr>
            <a:lvl8pPr marL="7947233" indent="0">
              <a:buNone/>
              <a:defRPr sz="3973">
                <a:solidFill>
                  <a:schemeClr val="tx1">
                    <a:tint val="75000"/>
                  </a:schemeClr>
                </a:solidFill>
              </a:defRPr>
            </a:lvl8pPr>
            <a:lvl9pPr marL="9082552" indent="0">
              <a:buNone/>
              <a:defRPr sz="397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60D17A-4EC1-4D27-84BA-D1EE2AF54407}" type="datetimeFigureOut">
              <a:rPr lang="en-GB" smtClean="0"/>
              <a:t>13/01/2017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0F6470-11E5-44F3-A020-E0B07810BD68}" type="slidenum">
              <a:rPr lang="en-GB" smtClean="0"/>
              <a:t>‹#›</a:t>
            </a:fld>
            <a:endParaRPr lang="en-GB"/>
          </a:p>
        </p:txBody>
      </p:sp>
    </p:spTree>
    <p:extLst>
      <p:ext uri="{BB962C8B-B14F-4D97-AF65-F5344CB8AC3E}">
        <p14:creationId xmlns:p14="http://schemas.microsoft.com/office/powerpoint/2010/main" val="4240912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081421" y="11394520"/>
            <a:ext cx="12866966" cy="2715859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15326826" y="11394520"/>
            <a:ext cx="12866966" cy="2715859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060D17A-4EC1-4D27-84BA-D1EE2AF54407}" type="datetimeFigureOut">
              <a:rPr lang="en-GB" smtClean="0"/>
              <a:t>13/01/2017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10F6470-11E5-44F3-A020-E0B07810BD68}" type="slidenum">
              <a:rPr lang="en-GB" smtClean="0"/>
              <a:t>‹#›</a:t>
            </a:fld>
            <a:endParaRPr lang="en-GB"/>
          </a:p>
        </p:txBody>
      </p:sp>
    </p:spTree>
    <p:extLst>
      <p:ext uri="{BB962C8B-B14F-4D97-AF65-F5344CB8AC3E}">
        <p14:creationId xmlns:p14="http://schemas.microsoft.com/office/powerpoint/2010/main" val="1526035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85364" y="2278907"/>
            <a:ext cx="26112371" cy="8273416"/>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2085365" y="10492870"/>
            <a:ext cx="12807833" cy="5142393"/>
          </a:xfrm>
        </p:spPr>
        <p:txBody>
          <a:bodyPr anchor="b"/>
          <a:lstStyle>
            <a:lvl1pPr marL="0" indent="0">
              <a:buNone/>
              <a:defRPr sz="5960" b="1"/>
            </a:lvl1pPr>
            <a:lvl2pPr marL="1135319" indent="0">
              <a:buNone/>
              <a:defRPr sz="4966" b="1"/>
            </a:lvl2pPr>
            <a:lvl3pPr marL="2270638" indent="0">
              <a:buNone/>
              <a:defRPr sz="4470" b="1"/>
            </a:lvl3pPr>
            <a:lvl4pPr marL="3405957" indent="0">
              <a:buNone/>
              <a:defRPr sz="3973" b="1"/>
            </a:lvl4pPr>
            <a:lvl5pPr marL="4541276" indent="0">
              <a:buNone/>
              <a:defRPr sz="3973" b="1"/>
            </a:lvl5pPr>
            <a:lvl6pPr marL="5676595" indent="0">
              <a:buNone/>
              <a:defRPr sz="3973" b="1"/>
            </a:lvl6pPr>
            <a:lvl7pPr marL="6811914" indent="0">
              <a:buNone/>
              <a:defRPr sz="3973" b="1"/>
            </a:lvl7pPr>
            <a:lvl8pPr marL="7947233" indent="0">
              <a:buNone/>
              <a:defRPr sz="3973" b="1"/>
            </a:lvl8pPr>
            <a:lvl9pPr marL="9082552" indent="0">
              <a:buNone/>
              <a:defRPr sz="3973" b="1"/>
            </a:lvl9pPr>
          </a:lstStyle>
          <a:p>
            <a:pPr lvl="0"/>
            <a:r>
              <a:rPr lang="en-US" smtClean="0"/>
              <a:t>Click to edit Master text styles</a:t>
            </a:r>
          </a:p>
        </p:txBody>
      </p:sp>
      <p:sp>
        <p:nvSpPr>
          <p:cNvPr id="4" name="Content Placeholder 3"/>
          <p:cNvSpPr>
            <a:spLocks noGrp="1"/>
          </p:cNvSpPr>
          <p:nvPr>
            <p:ph sz="half" idx="2"/>
          </p:nvPr>
        </p:nvSpPr>
        <p:spPr>
          <a:xfrm>
            <a:off x="2085365" y="15635264"/>
            <a:ext cx="12807833" cy="2299711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15326827" y="10492870"/>
            <a:ext cx="12870909" cy="5142393"/>
          </a:xfrm>
        </p:spPr>
        <p:txBody>
          <a:bodyPr anchor="b"/>
          <a:lstStyle>
            <a:lvl1pPr marL="0" indent="0">
              <a:buNone/>
              <a:defRPr sz="5960" b="1"/>
            </a:lvl1pPr>
            <a:lvl2pPr marL="1135319" indent="0">
              <a:buNone/>
              <a:defRPr sz="4966" b="1"/>
            </a:lvl2pPr>
            <a:lvl3pPr marL="2270638" indent="0">
              <a:buNone/>
              <a:defRPr sz="4470" b="1"/>
            </a:lvl3pPr>
            <a:lvl4pPr marL="3405957" indent="0">
              <a:buNone/>
              <a:defRPr sz="3973" b="1"/>
            </a:lvl4pPr>
            <a:lvl5pPr marL="4541276" indent="0">
              <a:buNone/>
              <a:defRPr sz="3973" b="1"/>
            </a:lvl5pPr>
            <a:lvl6pPr marL="5676595" indent="0">
              <a:buNone/>
              <a:defRPr sz="3973" b="1"/>
            </a:lvl6pPr>
            <a:lvl7pPr marL="6811914" indent="0">
              <a:buNone/>
              <a:defRPr sz="3973" b="1"/>
            </a:lvl7pPr>
            <a:lvl8pPr marL="7947233" indent="0">
              <a:buNone/>
              <a:defRPr sz="3973" b="1"/>
            </a:lvl8pPr>
            <a:lvl9pPr marL="9082552" indent="0">
              <a:buNone/>
              <a:defRPr sz="3973" b="1"/>
            </a:lvl9pPr>
          </a:lstStyle>
          <a:p>
            <a:pPr lvl="0"/>
            <a:r>
              <a:rPr lang="en-US" smtClean="0"/>
              <a:t>Click to edit Master text styles</a:t>
            </a:r>
          </a:p>
        </p:txBody>
      </p:sp>
      <p:sp>
        <p:nvSpPr>
          <p:cNvPr id="6" name="Content Placeholder 5"/>
          <p:cNvSpPr>
            <a:spLocks noGrp="1"/>
          </p:cNvSpPr>
          <p:nvPr>
            <p:ph sz="quarter" idx="4"/>
          </p:nvPr>
        </p:nvSpPr>
        <p:spPr>
          <a:xfrm>
            <a:off x="15326827" y="15635264"/>
            <a:ext cx="12870909" cy="2299711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060D17A-4EC1-4D27-84BA-D1EE2AF54407}" type="datetimeFigureOut">
              <a:rPr lang="en-GB" smtClean="0"/>
              <a:t>13/01/2017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10F6470-11E5-44F3-A020-E0B07810BD68}" type="slidenum">
              <a:rPr lang="en-GB" smtClean="0"/>
              <a:t>‹#›</a:t>
            </a:fld>
            <a:endParaRPr lang="en-GB"/>
          </a:p>
        </p:txBody>
      </p:sp>
    </p:spTree>
    <p:extLst>
      <p:ext uri="{BB962C8B-B14F-4D97-AF65-F5344CB8AC3E}">
        <p14:creationId xmlns:p14="http://schemas.microsoft.com/office/powerpoint/2010/main" val="480403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060D17A-4EC1-4D27-84BA-D1EE2AF54407}" type="datetimeFigureOut">
              <a:rPr lang="en-GB" smtClean="0"/>
              <a:t>13/01/2017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10F6470-11E5-44F3-A020-E0B07810BD68}" type="slidenum">
              <a:rPr lang="en-GB" smtClean="0"/>
              <a:t>‹#›</a:t>
            </a:fld>
            <a:endParaRPr lang="en-GB"/>
          </a:p>
        </p:txBody>
      </p:sp>
    </p:spTree>
    <p:extLst>
      <p:ext uri="{BB962C8B-B14F-4D97-AF65-F5344CB8AC3E}">
        <p14:creationId xmlns:p14="http://schemas.microsoft.com/office/powerpoint/2010/main" val="3900110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60D17A-4EC1-4D27-84BA-D1EE2AF54407}" type="datetimeFigureOut">
              <a:rPr lang="en-GB" smtClean="0"/>
              <a:t>13/01/2017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10F6470-11E5-44F3-A020-E0B07810BD68}" type="slidenum">
              <a:rPr lang="en-GB" smtClean="0"/>
              <a:t>‹#›</a:t>
            </a:fld>
            <a:endParaRPr lang="en-GB"/>
          </a:p>
        </p:txBody>
      </p:sp>
    </p:spTree>
    <p:extLst>
      <p:ext uri="{BB962C8B-B14F-4D97-AF65-F5344CB8AC3E}">
        <p14:creationId xmlns:p14="http://schemas.microsoft.com/office/powerpoint/2010/main" val="1274036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5366" y="2853584"/>
            <a:ext cx="9764543" cy="9987545"/>
          </a:xfrm>
        </p:spPr>
        <p:txBody>
          <a:bodyPr anchor="b"/>
          <a:lstStyle>
            <a:lvl1pPr>
              <a:defRPr sz="7946"/>
            </a:lvl1pPr>
          </a:lstStyle>
          <a:p>
            <a:r>
              <a:rPr lang="en-US" smtClean="0"/>
              <a:t>Click to edit Master title style</a:t>
            </a:r>
            <a:endParaRPr lang="en-GB"/>
          </a:p>
        </p:txBody>
      </p:sp>
      <p:sp>
        <p:nvSpPr>
          <p:cNvPr id="3" name="Content Placeholder 2"/>
          <p:cNvSpPr>
            <a:spLocks noGrp="1"/>
          </p:cNvSpPr>
          <p:nvPr>
            <p:ph idx="1"/>
          </p:nvPr>
        </p:nvSpPr>
        <p:spPr>
          <a:xfrm>
            <a:off x="12870909" y="6162952"/>
            <a:ext cx="15326827" cy="30418415"/>
          </a:xfrm>
        </p:spPr>
        <p:txBody>
          <a:bodyPr/>
          <a:lstStyle>
            <a:lvl1pPr>
              <a:defRPr sz="7946"/>
            </a:lvl1pPr>
            <a:lvl2pPr>
              <a:defRPr sz="6953"/>
            </a:lvl2pPr>
            <a:lvl3pPr>
              <a:defRPr sz="5960"/>
            </a:lvl3pPr>
            <a:lvl4pPr>
              <a:defRPr sz="4966"/>
            </a:lvl4pPr>
            <a:lvl5pPr>
              <a:defRPr sz="4966"/>
            </a:lvl5pPr>
            <a:lvl6pPr>
              <a:defRPr sz="4966"/>
            </a:lvl6pPr>
            <a:lvl7pPr>
              <a:defRPr sz="4966"/>
            </a:lvl7pPr>
            <a:lvl8pPr>
              <a:defRPr sz="4966"/>
            </a:lvl8pPr>
            <a:lvl9pPr>
              <a:defRPr sz="496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2085366" y="12841129"/>
            <a:ext cx="9764543" cy="23789780"/>
          </a:xfrm>
        </p:spPr>
        <p:txBody>
          <a:bodyPr/>
          <a:lstStyle>
            <a:lvl1pPr marL="0" indent="0">
              <a:buNone/>
              <a:defRPr sz="3973"/>
            </a:lvl1pPr>
            <a:lvl2pPr marL="1135319" indent="0">
              <a:buNone/>
              <a:defRPr sz="3476"/>
            </a:lvl2pPr>
            <a:lvl3pPr marL="2270638" indent="0">
              <a:buNone/>
              <a:defRPr sz="2980"/>
            </a:lvl3pPr>
            <a:lvl4pPr marL="3405957" indent="0">
              <a:buNone/>
              <a:defRPr sz="2483"/>
            </a:lvl4pPr>
            <a:lvl5pPr marL="4541276" indent="0">
              <a:buNone/>
              <a:defRPr sz="2483"/>
            </a:lvl5pPr>
            <a:lvl6pPr marL="5676595" indent="0">
              <a:buNone/>
              <a:defRPr sz="2483"/>
            </a:lvl6pPr>
            <a:lvl7pPr marL="6811914" indent="0">
              <a:buNone/>
              <a:defRPr sz="2483"/>
            </a:lvl7pPr>
            <a:lvl8pPr marL="7947233" indent="0">
              <a:buNone/>
              <a:defRPr sz="2483"/>
            </a:lvl8pPr>
            <a:lvl9pPr marL="9082552" indent="0">
              <a:buNone/>
              <a:defRPr sz="248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60D17A-4EC1-4D27-84BA-D1EE2AF54407}" type="datetimeFigureOut">
              <a:rPr lang="en-GB" smtClean="0"/>
              <a:t>13/01/2017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10F6470-11E5-44F3-A020-E0B07810BD68}" type="slidenum">
              <a:rPr lang="en-GB" smtClean="0"/>
              <a:t>‹#›</a:t>
            </a:fld>
            <a:endParaRPr lang="en-GB"/>
          </a:p>
        </p:txBody>
      </p:sp>
    </p:spTree>
    <p:extLst>
      <p:ext uri="{BB962C8B-B14F-4D97-AF65-F5344CB8AC3E}">
        <p14:creationId xmlns:p14="http://schemas.microsoft.com/office/powerpoint/2010/main" val="3772901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5366" y="2853584"/>
            <a:ext cx="9764543" cy="9987545"/>
          </a:xfrm>
        </p:spPr>
        <p:txBody>
          <a:bodyPr anchor="b"/>
          <a:lstStyle>
            <a:lvl1pPr>
              <a:defRPr sz="7946"/>
            </a:lvl1pPr>
          </a:lstStyle>
          <a:p>
            <a:r>
              <a:rPr lang="en-US" smtClean="0"/>
              <a:t>Click to edit Master title style</a:t>
            </a:r>
            <a:endParaRPr lang="en-GB"/>
          </a:p>
        </p:txBody>
      </p:sp>
      <p:sp>
        <p:nvSpPr>
          <p:cNvPr id="3" name="Picture Placeholder 2"/>
          <p:cNvSpPr>
            <a:spLocks noGrp="1"/>
          </p:cNvSpPr>
          <p:nvPr>
            <p:ph type="pic" idx="1"/>
          </p:nvPr>
        </p:nvSpPr>
        <p:spPr>
          <a:xfrm>
            <a:off x="12870909" y="6162952"/>
            <a:ext cx="15326827" cy="30418415"/>
          </a:xfrm>
        </p:spPr>
        <p:txBody>
          <a:bodyPr/>
          <a:lstStyle>
            <a:lvl1pPr marL="0" indent="0">
              <a:buNone/>
              <a:defRPr sz="7946"/>
            </a:lvl1pPr>
            <a:lvl2pPr marL="1135319" indent="0">
              <a:buNone/>
              <a:defRPr sz="6953"/>
            </a:lvl2pPr>
            <a:lvl3pPr marL="2270638" indent="0">
              <a:buNone/>
              <a:defRPr sz="5960"/>
            </a:lvl3pPr>
            <a:lvl4pPr marL="3405957" indent="0">
              <a:buNone/>
              <a:defRPr sz="4966"/>
            </a:lvl4pPr>
            <a:lvl5pPr marL="4541276" indent="0">
              <a:buNone/>
              <a:defRPr sz="4966"/>
            </a:lvl5pPr>
            <a:lvl6pPr marL="5676595" indent="0">
              <a:buNone/>
              <a:defRPr sz="4966"/>
            </a:lvl6pPr>
            <a:lvl7pPr marL="6811914" indent="0">
              <a:buNone/>
              <a:defRPr sz="4966"/>
            </a:lvl7pPr>
            <a:lvl8pPr marL="7947233" indent="0">
              <a:buNone/>
              <a:defRPr sz="4966"/>
            </a:lvl8pPr>
            <a:lvl9pPr marL="9082552" indent="0">
              <a:buNone/>
              <a:defRPr sz="4966"/>
            </a:lvl9pPr>
          </a:lstStyle>
          <a:p>
            <a:endParaRPr lang="en-GB"/>
          </a:p>
        </p:txBody>
      </p:sp>
      <p:sp>
        <p:nvSpPr>
          <p:cNvPr id="4" name="Text Placeholder 3"/>
          <p:cNvSpPr>
            <a:spLocks noGrp="1"/>
          </p:cNvSpPr>
          <p:nvPr>
            <p:ph type="body" sz="half" idx="2"/>
          </p:nvPr>
        </p:nvSpPr>
        <p:spPr>
          <a:xfrm>
            <a:off x="2085366" y="12841129"/>
            <a:ext cx="9764543" cy="23789780"/>
          </a:xfrm>
        </p:spPr>
        <p:txBody>
          <a:bodyPr/>
          <a:lstStyle>
            <a:lvl1pPr marL="0" indent="0">
              <a:buNone/>
              <a:defRPr sz="3973"/>
            </a:lvl1pPr>
            <a:lvl2pPr marL="1135319" indent="0">
              <a:buNone/>
              <a:defRPr sz="3476"/>
            </a:lvl2pPr>
            <a:lvl3pPr marL="2270638" indent="0">
              <a:buNone/>
              <a:defRPr sz="2980"/>
            </a:lvl3pPr>
            <a:lvl4pPr marL="3405957" indent="0">
              <a:buNone/>
              <a:defRPr sz="2483"/>
            </a:lvl4pPr>
            <a:lvl5pPr marL="4541276" indent="0">
              <a:buNone/>
              <a:defRPr sz="2483"/>
            </a:lvl5pPr>
            <a:lvl6pPr marL="5676595" indent="0">
              <a:buNone/>
              <a:defRPr sz="2483"/>
            </a:lvl6pPr>
            <a:lvl7pPr marL="6811914" indent="0">
              <a:buNone/>
              <a:defRPr sz="2483"/>
            </a:lvl7pPr>
            <a:lvl8pPr marL="7947233" indent="0">
              <a:buNone/>
              <a:defRPr sz="2483"/>
            </a:lvl8pPr>
            <a:lvl9pPr marL="9082552" indent="0">
              <a:buNone/>
              <a:defRPr sz="248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60D17A-4EC1-4D27-84BA-D1EE2AF54407}" type="datetimeFigureOut">
              <a:rPr lang="en-GB" smtClean="0"/>
              <a:t>13/01/2017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10F6470-11E5-44F3-A020-E0B07810BD68}" type="slidenum">
              <a:rPr lang="en-GB" smtClean="0"/>
              <a:t>‹#›</a:t>
            </a:fld>
            <a:endParaRPr lang="en-GB"/>
          </a:p>
        </p:txBody>
      </p:sp>
    </p:spTree>
    <p:extLst>
      <p:ext uri="{BB962C8B-B14F-4D97-AF65-F5344CB8AC3E}">
        <p14:creationId xmlns:p14="http://schemas.microsoft.com/office/powerpoint/2010/main" val="2652704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81421" y="2278907"/>
            <a:ext cx="26112371" cy="8273416"/>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2081421" y="11394520"/>
            <a:ext cx="26112371" cy="2715859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2081421" y="39672750"/>
            <a:ext cx="6811923" cy="2278904"/>
          </a:xfrm>
          <a:prstGeom prst="rect">
            <a:avLst/>
          </a:prstGeom>
        </p:spPr>
        <p:txBody>
          <a:bodyPr vert="horz" lIns="91440" tIns="45720" rIns="91440" bIns="45720" rtlCol="0" anchor="ctr"/>
          <a:lstStyle>
            <a:lvl1pPr algn="l">
              <a:defRPr sz="2980">
                <a:solidFill>
                  <a:schemeClr val="tx1">
                    <a:tint val="75000"/>
                  </a:schemeClr>
                </a:solidFill>
              </a:defRPr>
            </a:lvl1pPr>
          </a:lstStyle>
          <a:p>
            <a:fld id="{5060D17A-4EC1-4D27-84BA-D1EE2AF54407}" type="datetimeFigureOut">
              <a:rPr lang="en-GB" smtClean="0"/>
              <a:t>13/01/2017</a:t>
            </a:fld>
            <a:endParaRPr lang="en-GB"/>
          </a:p>
        </p:txBody>
      </p:sp>
      <p:sp>
        <p:nvSpPr>
          <p:cNvPr id="5" name="Footer Placeholder 4"/>
          <p:cNvSpPr>
            <a:spLocks noGrp="1"/>
          </p:cNvSpPr>
          <p:nvPr>
            <p:ph type="ftr" sz="quarter" idx="3"/>
          </p:nvPr>
        </p:nvSpPr>
        <p:spPr>
          <a:xfrm>
            <a:off x="10028665" y="39672750"/>
            <a:ext cx="10217884" cy="2278904"/>
          </a:xfrm>
          <a:prstGeom prst="rect">
            <a:avLst/>
          </a:prstGeom>
        </p:spPr>
        <p:txBody>
          <a:bodyPr vert="horz" lIns="91440" tIns="45720" rIns="91440" bIns="45720" rtlCol="0" anchor="ctr"/>
          <a:lstStyle>
            <a:lvl1pPr algn="ctr">
              <a:defRPr sz="298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21381869" y="39672750"/>
            <a:ext cx="6811923" cy="2278904"/>
          </a:xfrm>
          <a:prstGeom prst="rect">
            <a:avLst/>
          </a:prstGeom>
        </p:spPr>
        <p:txBody>
          <a:bodyPr vert="horz" lIns="91440" tIns="45720" rIns="91440" bIns="45720" rtlCol="0" anchor="ctr"/>
          <a:lstStyle>
            <a:lvl1pPr algn="r">
              <a:defRPr sz="2980">
                <a:solidFill>
                  <a:schemeClr val="tx1">
                    <a:tint val="75000"/>
                  </a:schemeClr>
                </a:solidFill>
              </a:defRPr>
            </a:lvl1pPr>
          </a:lstStyle>
          <a:p>
            <a:fld id="{B10F6470-11E5-44F3-A020-E0B07810BD68}" type="slidenum">
              <a:rPr lang="en-GB" smtClean="0"/>
              <a:t>‹#›</a:t>
            </a:fld>
            <a:endParaRPr lang="en-GB"/>
          </a:p>
        </p:txBody>
      </p:sp>
    </p:spTree>
    <p:extLst>
      <p:ext uri="{BB962C8B-B14F-4D97-AF65-F5344CB8AC3E}">
        <p14:creationId xmlns:p14="http://schemas.microsoft.com/office/powerpoint/2010/main" val="21639389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2270638" rtl="0" eaLnBrk="1" latinLnBrk="0" hangingPunct="1">
        <a:lnSpc>
          <a:spcPct val="90000"/>
        </a:lnSpc>
        <a:spcBef>
          <a:spcPct val="0"/>
        </a:spcBef>
        <a:buNone/>
        <a:defRPr sz="10926" kern="1200">
          <a:solidFill>
            <a:schemeClr val="tx1"/>
          </a:solidFill>
          <a:latin typeface="+mj-lt"/>
          <a:ea typeface="+mj-ea"/>
          <a:cs typeface="+mj-cs"/>
        </a:defRPr>
      </a:lvl1pPr>
    </p:titleStyle>
    <p:bodyStyle>
      <a:lvl1pPr marL="567660" indent="-567660" algn="l" defTabSz="2270638" rtl="0" eaLnBrk="1" latinLnBrk="0" hangingPunct="1">
        <a:lnSpc>
          <a:spcPct val="90000"/>
        </a:lnSpc>
        <a:spcBef>
          <a:spcPts val="2483"/>
        </a:spcBef>
        <a:buFont typeface="Arial" panose="020B0604020202020204" pitchFamily="34" charset="0"/>
        <a:buChar char="•"/>
        <a:defRPr sz="6953" kern="1200">
          <a:solidFill>
            <a:schemeClr val="tx1"/>
          </a:solidFill>
          <a:latin typeface="+mn-lt"/>
          <a:ea typeface="+mn-ea"/>
          <a:cs typeface="+mn-cs"/>
        </a:defRPr>
      </a:lvl1pPr>
      <a:lvl2pPr marL="1702979" indent="-567660" algn="l" defTabSz="2270638" rtl="0" eaLnBrk="1" latinLnBrk="0" hangingPunct="1">
        <a:lnSpc>
          <a:spcPct val="90000"/>
        </a:lnSpc>
        <a:spcBef>
          <a:spcPts val="1242"/>
        </a:spcBef>
        <a:buFont typeface="Arial" panose="020B0604020202020204" pitchFamily="34" charset="0"/>
        <a:buChar char="•"/>
        <a:defRPr sz="5960" kern="1200">
          <a:solidFill>
            <a:schemeClr val="tx1"/>
          </a:solidFill>
          <a:latin typeface="+mn-lt"/>
          <a:ea typeface="+mn-ea"/>
          <a:cs typeface="+mn-cs"/>
        </a:defRPr>
      </a:lvl2pPr>
      <a:lvl3pPr marL="2838298" indent="-567660" algn="l" defTabSz="2270638" rtl="0" eaLnBrk="1" latinLnBrk="0" hangingPunct="1">
        <a:lnSpc>
          <a:spcPct val="90000"/>
        </a:lnSpc>
        <a:spcBef>
          <a:spcPts val="1242"/>
        </a:spcBef>
        <a:buFont typeface="Arial" panose="020B0604020202020204" pitchFamily="34" charset="0"/>
        <a:buChar char="•"/>
        <a:defRPr sz="4966" kern="1200">
          <a:solidFill>
            <a:schemeClr val="tx1"/>
          </a:solidFill>
          <a:latin typeface="+mn-lt"/>
          <a:ea typeface="+mn-ea"/>
          <a:cs typeface="+mn-cs"/>
        </a:defRPr>
      </a:lvl3pPr>
      <a:lvl4pPr marL="3973617" indent="-567660" algn="l" defTabSz="2270638" rtl="0" eaLnBrk="1" latinLnBrk="0" hangingPunct="1">
        <a:lnSpc>
          <a:spcPct val="90000"/>
        </a:lnSpc>
        <a:spcBef>
          <a:spcPts val="1242"/>
        </a:spcBef>
        <a:buFont typeface="Arial" panose="020B0604020202020204" pitchFamily="34" charset="0"/>
        <a:buChar char="•"/>
        <a:defRPr sz="4470" kern="1200">
          <a:solidFill>
            <a:schemeClr val="tx1"/>
          </a:solidFill>
          <a:latin typeface="+mn-lt"/>
          <a:ea typeface="+mn-ea"/>
          <a:cs typeface="+mn-cs"/>
        </a:defRPr>
      </a:lvl4pPr>
      <a:lvl5pPr marL="5108936" indent="-567660" algn="l" defTabSz="2270638" rtl="0" eaLnBrk="1" latinLnBrk="0" hangingPunct="1">
        <a:lnSpc>
          <a:spcPct val="90000"/>
        </a:lnSpc>
        <a:spcBef>
          <a:spcPts val="1242"/>
        </a:spcBef>
        <a:buFont typeface="Arial" panose="020B0604020202020204" pitchFamily="34" charset="0"/>
        <a:buChar char="•"/>
        <a:defRPr sz="4470" kern="1200">
          <a:solidFill>
            <a:schemeClr val="tx1"/>
          </a:solidFill>
          <a:latin typeface="+mn-lt"/>
          <a:ea typeface="+mn-ea"/>
          <a:cs typeface="+mn-cs"/>
        </a:defRPr>
      </a:lvl5pPr>
      <a:lvl6pPr marL="6244255" indent="-567660" algn="l" defTabSz="2270638" rtl="0" eaLnBrk="1" latinLnBrk="0" hangingPunct="1">
        <a:lnSpc>
          <a:spcPct val="90000"/>
        </a:lnSpc>
        <a:spcBef>
          <a:spcPts val="1242"/>
        </a:spcBef>
        <a:buFont typeface="Arial" panose="020B0604020202020204" pitchFamily="34" charset="0"/>
        <a:buChar char="•"/>
        <a:defRPr sz="4470" kern="1200">
          <a:solidFill>
            <a:schemeClr val="tx1"/>
          </a:solidFill>
          <a:latin typeface="+mn-lt"/>
          <a:ea typeface="+mn-ea"/>
          <a:cs typeface="+mn-cs"/>
        </a:defRPr>
      </a:lvl6pPr>
      <a:lvl7pPr marL="7379574" indent="-567660" algn="l" defTabSz="2270638" rtl="0" eaLnBrk="1" latinLnBrk="0" hangingPunct="1">
        <a:lnSpc>
          <a:spcPct val="90000"/>
        </a:lnSpc>
        <a:spcBef>
          <a:spcPts val="1242"/>
        </a:spcBef>
        <a:buFont typeface="Arial" panose="020B0604020202020204" pitchFamily="34" charset="0"/>
        <a:buChar char="•"/>
        <a:defRPr sz="4470" kern="1200">
          <a:solidFill>
            <a:schemeClr val="tx1"/>
          </a:solidFill>
          <a:latin typeface="+mn-lt"/>
          <a:ea typeface="+mn-ea"/>
          <a:cs typeface="+mn-cs"/>
        </a:defRPr>
      </a:lvl7pPr>
      <a:lvl8pPr marL="8514893" indent="-567660" algn="l" defTabSz="2270638" rtl="0" eaLnBrk="1" latinLnBrk="0" hangingPunct="1">
        <a:lnSpc>
          <a:spcPct val="90000"/>
        </a:lnSpc>
        <a:spcBef>
          <a:spcPts val="1242"/>
        </a:spcBef>
        <a:buFont typeface="Arial" panose="020B0604020202020204" pitchFamily="34" charset="0"/>
        <a:buChar char="•"/>
        <a:defRPr sz="4470" kern="1200">
          <a:solidFill>
            <a:schemeClr val="tx1"/>
          </a:solidFill>
          <a:latin typeface="+mn-lt"/>
          <a:ea typeface="+mn-ea"/>
          <a:cs typeface="+mn-cs"/>
        </a:defRPr>
      </a:lvl8pPr>
      <a:lvl9pPr marL="9650212" indent="-567660" algn="l" defTabSz="2270638" rtl="0" eaLnBrk="1" latinLnBrk="0" hangingPunct="1">
        <a:lnSpc>
          <a:spcPct val="90000"/>
        </a:lnSpc>
        <a:spcBef>
          <a:spcPts val="1242"/>
        </a:spcBef>
        <a:buFont typeface="Arial" panose="020B0604020202020204" pitchFamily="34" charset="0"/>
        <a:buChar char="•"/>
        <a:defRPr sz="4470" kern="1200">
          <a:solidFill>
            <a:schemeClr val="tx1"/>
          </a:solidFill>
          <a:latin typeface="+mn-lt"/>
          <a:ea typeface="+mn-ea"/>
          <a:cs typeface="+mn-cs"/>
        </a:defRPr>
      </a:lvl9pPr>
    </p:bodyStyle>
    <p:otherStyle>
      <a:defPPr>
        <a:defRPr lang="en-US"/>
      </a:defPPr>
      <a:lvl1pPr marL="0" algn="l" defTabSz="2270638" rtl="0" eaLnBrk="1" latinLnBrk="0" hangingPunct="1">
        <a:defRPr sz="4470" kern="1200">
          <a:solidFill>
            <a:schemeClr val="tx1"/>
          </a:solidFill>
          <a:latin typeface="+mn-lt"/>
          <a:ea typeface="+mn-ea"/>
          <a:cs typeface="+mn-cs"/>
        </a:defRPr>
      </a:lvl1pPr>
      <a:lvl2pPr marL="1135319" algn="l" defTabSz="2270638" rtl="0" eaLnBrk="1" latinLnBrk="0" hangingPunct="1">
        <a:defRPr sz="4470" kern="1200">
          <a:solidFill>
            <a:schemeClr val="tx1"/>
          </a:solidFill>
          <a:latin typeface="+mn-lt"/>
          <a:ea typeface="+mn-ea"/>
          <a:cs typeface="+mn-cs"/>
        </a:defRPr>
      </a:lvl2pPr>
      <a:lvl3pPr marL="2270638" algn="l" defTabSz="2270638" rtl="0" eaLnBrk="1" latinLnBrk="0" hangingPunct="1">
        <a:defRPr sz="4470" kern="1200">
          <a:solidFill>
            <a:schemeClr val="tx1"/>
          </a:solidFill>
          <a:latin typeface="+mn-lt"/>
          <a:ea typeface="+mn-ea"/>
          <a:cs typeface="+mn-cs"/>
        </a:defRPr>
      </a:lvl3pPr>
      <a:lvl4pPr marL="3405957" algn="l" defTabSz="2270638" rtl="0" eaLnBrk="1" latinLnBrk="0" hangingPunct="1">
        <a:defRPr sz="4470" kern="1200">
          <a:solidFill>
            <a:schemeClr val="tx1"/>
          </a:solidFill>
          <a:latin typeface="+mn-lt"/>
          <a:ea typeface="+mn-ea"/>
          <a:cs typeface="+mn-cs"/>
        </a:defRPr>
      </a:lvl4pPr>
      <a:lvl5pPr marL="4541276" algn="l" defTabSz="2270638" rtl="0" eaLnBrk="1" latinLnBrk="0" hangingPunct="1">
        <a:defRPr sz="4470" kern="1200">
          <a:solidFill>
            <a:schemeClr val="tx1"/>
          </a:solidFill>
          <a:latin typeface="+mn-lt"/>
          <a:ea typeface="+mn-ea"/>
          <a:cs typeface="+mn-cs"/>
        </a:defRPr>
      </a:lvl5pPr>
      <a:lvl6pPr marL="5676595" algn="l" defTabSz="2270638" rtl="0" eaLnBrk="1" latinLnBrk="0" hangingPunct="1">
        <a:defRPr sz="4470" kern="1200">
          <a:solidFill>
            <a:schemeClr val="tx1"/>
          </a:solidFill>
          <a:latin typeface="+mn-lt"/>
          <a:ea typeface="+mn-ea"/>
          <a:cs typeface="+mn-cs"/>
        </a:defRPr>
      </a:lvl6pPr>
      <a:lvl7pPr marL="6811914" algn="l" defTabSz="2270638" rtl="0" eaLnBrk="1" latinLnBrk="0" hangingPunct="1">
        <a:defRPr sz="4470" kern="1200">
          <a:solidFill>
            <a:schemeClr val="tx1"/>
          </a:solidFill>
          <a:latin typeface="+mn-lt"/>
          <a:ea typeface="+mn-ea"/>
          <a:cs typeface="+mn-cs"/>
        </a:defRPr>
      </a:lvl7pPr>
      <a:lvl8pPr marL="7947233" algn="l" defTabSz="2270638" rtl="0" eaLnBrk="1" latinLnBrk="0" hangingPunct="1">
        <a:defRPr sz="4470" kern="1200">
          <a:solidFill>
            <a:schemeClr val="tx1"/>
          </a:solidFill>
          <a:latin typeface="+mn-lt"/>
          <a:ea typeface="+mn-ea"/>
          <a:cs typeface="+mn-cs"/>
        </a:defRPr>
      </a:lvl8pPr>
      <a:lvl9pPr marL="9082552" algn="l" defTabSz="2270638" rtl="0" eaLnBrk="1" latinLnBrk="0" hangingPunct="1">
        <a:defRPr sz="447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emf"/><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emf"/><Relationship Id="rId2" Type="http://schemas.openxmlformats.org/officeDocument/2006/relationships/notesSlide" Target="../notesSlides/notesSlide1.xml"/><Relationship Id="rId16"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emf"/><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emf"/><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24187" y="1203325"/>
            <a:ext cx="12840965" cy="1706633"/>
          </a:xfrm>
        </p:spPr>
        <p:txBody>
          <a:bodyPr>
            <a:noAutofit/>
          </a:bodyPr>
          <a:lstStyle/>
          <a:p>
            <a:pPr algn="l"/>
            <a:r>
              <a:rPr lang="en-GB" sz="4000" dirty="0" smtClean="0">
                <a:solidFill>
                  <a:srgbClr val="0065BD"/>
                </a:solidFill>
                <a:latin typeface="TUM Neue Helvetica 55 Regular" panose="020B0604020202020204" pitchFamily="34" charset="0"/>
                <a:ea typeface="Arial Unicode MS" panose="020B0604020202020204" pitchFamily="34" charset="-128"/>
                <a:cs typeface="Arial Unicode MS" panose="020B0604020202020204" pitchFamily="34" charset="-128"/>
              </a:rPr>
              <a:t/>
            </a:r>
            <a:br>
              <a:rPr lang="en-GB" sz="4000" dirty="0" smtClean="0">
                <a:solidFill>
                  <a:srgbClr val="0065BD"/>
                </a:solidFill>
                <a:latin typeface="TUM Neue Helvetica 55 Regular" panose="020B0604020202020204" pitchFamily="34" charset="0"/>
                <a:ea typeface="Arial Unicode MS" panose="020B0604020202020204" pitchFamily="34" charset="-128"/>
                <a:cs typeface="Arial Unicode MS" panose="020B0604020202020204" pitchFamily="34" charset="-128"/>
              </a:rPr>
            </a:br>
            <a:r>
              <a:rPr lang="en-GB" sz="4000" dirty="0" smtClean="0">
                <a:solidFill>
                  <a:srgbClr val="0065BD"/>
                </a:solidFill>
                <a:latin typeface="TUM Neue Helvetica 55 Regular" panose="020B0604020202020204" pitchFamily="34" charset="0"/>
                <a:ea typeface="Arial Unicode MS" panose="020B0604020202020204" pitchFamily="34" charset="-128"/>
                <a:cs typeface="Arial Unicode MS" panose="020B0604020202020204" pitchFamily="34" charset="-128"/>
              </a:rPr>
              <a:t>Chair of Hydrology and River Basin </a:t>
            </a:r>
            <a:r>
              <a:rPr lang="en-GB" sz="4000" dirty="0">
                <a:solidFill>
                  <a:srgbClr val="0065BD"/>
                </a:solidFill>
                <a:latin typeface="TUM Neue Helvetica 55 Regular" panose="020B0604020202020204" pitchFamily="34" charset="0"/>
                <a:ea typeface="Arial Unicode MS" panose="020B0604020202020204" pitchFamily="34" charset="-128"/>
                <a:cs typeface="Arial Unicode MS" panose="020B0604020202020204" pitchFamily="34" charset="-128"/>
              </a:rPr>
              <a:t>Management</a:t>
            </a:r>
            <a:br>
              <a:rPr lang="en-GB" sz="4000" dirty="0">
                <a:solidFill>
                  <a:srgbClr val="0065BD"/>
                </a:solidFill>
                <a:latin typeface="TUM Neue Helvetica 55 Regular" panose="020B0604020202020204" pitchFamily="34" charset="0"/>
                <a:ea typeface="Arial Unicode MS" panose="020B0604020202020204" pitchFamily="34" charset="-128"/>
                <a:cs typeface="Arial Unicode MS" panose="020B0604020202020204" pitchFamily="34" charset="-128"/>
              </a:rPr>
            </a:br>
            <a:r>
              <a:rPr lang="en-GB" sz="4000" dirty="0">
                <a:solidFill>
                  <a:srgbClr val="0065BD"/>
                </a:solidFill>
                <a:latin typeface="TUM Neue Helvetica 55 Regular" panose="020B0604020202020204" pitchFamily="34" charset="0"/>
                <a:ea typeface="Arial Unicode MS" panose="020B0604020202020204" pitchFamily="34" charset="-128"/>
                <a:cs typeface="Arial Unicode MS" panose="020B0604020202020204" pitchFamily="34" charset="-128"/>
              </a:rPr>
              <a:t>Faculty of Civil, Geo and Environmental Engineering</a:t>
            </a:r>
            <a:r>
              <a:rPr lang="en-GB" sz="4000" dirty="0" smtClean="0">
                <a:solidFill>
                  <a:srgbClr val="0065BD"/>
                </a:solidFill>
                <a:latin typeface="TUM Neue Helvetica 55 Regular" panose="020B0604020202020204" pitchFamily="34" charset="0"/>
                <a:ea typeface="Arial Unicode MS" panose="020B0604020202020204" pitchFamily="34" charset="-128"/>
                <a:cs typeface="Arial Unicode MS" panose="020B0604020202020204" pitchFamily="34" charset="-128"/>
              </a:rPr>
              <a:t/>
            </a:r>
            <a:br>
              <a:rPr lang="en-GB" sz="4000" dirty="0" smtClean="0">
                <a:solidFill>
                  <a:srgbClr val="0065BD"/>
                </a:solidFill>
                <a:latin typeface="TUM Neue Helvetica 55 Regular" panose="020B0604020202020204" pitchFamily="34" charset="0"/>
                <a:ea typeface="Arial Unicode MS" panose="020B0604020202020204" pitchFamily="34" charset="-128"/>
                <a:cs typeface="Arial Unicode MS" panose="020B0604020202020204" pitchFamily="34" charset="-128"/>
              </a:rPr>
            </a:br>
            <a:r>
              <a:rPr lang="en-GB" sz="4000" dirty="0" err="1" smtClean="0">
                <a:solidFill>
                  <a:srgbClr val="0065BD"/>
                </a:solidFill>
                <a:latin typeface="TUM Neue Helvetica 55 Regular" panose="020B0604020202020204" pitchFamily="34" charset="0"/>
                <a:ea typeface="Arial Unicode MS" panose="020B0604020202020204" pitchFamily="34" charset="-128"/>
                <a:cs typeface="Arial Unicode MS" panose="020B0604020202020204" pitchFamily="34" charset="-128"/>
              </a:rPr>
              <a:t>Prof.</a:t>
            </a:r>
            <a:r>
              <a:rPr lang="en-GB" sz="4000" dirty="0" smtClean="0">
                <a:solidFill>
                  <a:srgbClr val="0065BD"/>
                </a:solidFill>
                <a:latin typeface="TUM Neue Helvetica 55 Regular" panose="020B0604020202020204" pitchFamily="34" charset="0"/>
                <a:ea typeface="Arial Unicode MS" panose="020B0604020202020204" pitchFamily="34" charset="-128"/>
                <a:cs typeface="Arial Unicode MS" panose="020B0604020202020204" pitchFamily="34" charset="-128"/>
              </a:rPr>
              <a:t> Dr.-</a:t>
            </a:r>
            <a:r>
              <a:rPr lang="en-GB" sz="4000" dirty="0" err="1" smtClean="0">
                <a:solidFill>
                  <a:srgbClr val="0065BD"/>
                </a:solidFill>
                <a:latin typeface="TUM Neue Helvetica 55 Regular" panose="020B0604020202020204" pitchFamily="34" charset="0"/>
                <a:ea typeface="Arial Unicode MS" panose="020B0604020202020204" pitchFamily="34" charset="-128"/>
                <a:cs typeface="Arial Unicode MS" panose="020B0604020202020204" pitchFamily="34" charset="-128"/>
              </a:rPr>
              <a:t>Ing</a:t>
            </a:r>
            <a:r>
              <a:rPr lang="en-GB" sz="4000" dirty="0" smtClean="0">
                <a:solidFill>
                  <a:srgbClr val="0065BD"/>
                </a:solidFill>
                <a:latin typeface="TUM Neue Helvetica 55 Regular" panose="020B0604020202020204" pitchFamily="34" charset="0"/>
                <a:ea typeface="Arial Unicode MS" panose="020B0604020202020204" pitchFamily="34" charset="-128"/>
                <a:cs typeface="Arial Unicode MS" panose="020B0604020202020204" pitchFamily="34" charset="-128"/>
              </a:rPr>
              <a:t> Markus </a:t>
            </a:r>
            <a:r>
              <a:rPr lang="en-GB" sz="4000" dirty="0" err="1" smtClean="0">
                <a:solidFill>
                  <a:srgbClr val="0065BD"/>
                </a:solidFill>
                <a:latin typeface="TUM Neue Helvetica 55 Regular" panose="020B0604020202020204" pitchFamily="34" charset="0"/>
                <a:ea typeface="Arial Unicode MS" panose="020B0604020202020204" pitchFamily="34" charset="-128"/>
                <a:cs typeface="Arial Unicode MS" panose="020B0604020202020204" pitchFamily="34" charset="-128"/>
              </a:rPr>
              <a:t>Disse</a:t>
            </a:r>
            <a:endParaRPr lang="en-GB" sz="4000" dirty="0">
              <a:solidFill>
                <a:srgbClr val="0065BD"/>
              </a:solidFill>
              <a:latin typeface="TUM Neue Helvetica 55 Regular" panose="020B0604020202020204" pitchFamily="34" charset="0"/>
              <a:ea typeface="Arial Unicode MS" panose="020B0604020202020204" pitchFamily="34" charset="-128"/>
              <a:cs typeface="Arial Unicode MS" panose="020B0604020202020204" pitchFamily="34" charset="-128"/>
            </a:endParaRPr>
          </a:p>
        </p:txBody>
      </p:sp>
      <p:sp>
        <p:nvSpPr>
          <p:cNvPr id="11" name="TextBox 10"/>
          <p:cNvSpPr txBox="1"/>
          <p:nvPr/>
        </p:nvSpPr>
        <p:spPr>
          <a:xfrm>
            <a:off x="1198311" y="4326820"/>
            <a:ext cx="28010022" cy="1200329"/>
          </a:xfrm>
          <a:prstGeom prst="rect">
            <a:avLst/>
          </a:prstGeom>
          <a:noFill/>
        </p:spPr>
        <p:txBody>
          <a:bodyPr wrap="square" rtlCol="0">
            <a:spAutoFit/>
          </a:bodyPr>
          <a:lstStyle/>
          <a:p>
            <a:pPr algn="ctr"/>
            <a:r>
              <a:rPr lang="en-US" sz="7200" dirty="0" smtClean="0">
                <a:latin typeface="TUM Neue Helvetica 55 Regular" panose="020B0604020202020204" pitchFamily="34" charset="0"/>
                <a:ea typeface="Arial Unicode MS" panose="020B0604020202020204" pitchFamily="34" charset="-128"/>
                <a:cs typeface="Arial Unicode MS" panose="020B0604020202020204" pitchFamily="34" charset="-128"/>
              </a:rPr>
              <a:t>Hydrological </a:t>
            </a:r>
            <a:r>
              <a:rPr lang="en-US" sz="7200" dirty="0">
                <a:latin typeface="TUM Neue Helvetica 55 Regular" panose="020B0604020202020204" pitchFamily="34" charset="0"/>
                <a:ea typeface="Arial Unicode MS" panose="020B0604020202020204" pitchFamily="34" charset="-128"/>
                <a:cs typeface="Arial Unicode MS" panose="020B0604020202020204" pitchFamily="34" charset="-128"/>
              </a:rPr>
              <a:t>stressors within the Adige catchment </a:t>
            </a:r>
            <a:r>
              <a:rPr lang="en-US" sz="7200" dirty="0" smtClean="0">
                <a:latin typeface="TUM Neue Helvetica 55 Regular" panose="020B0604020202020204" pitchFamily="34" charset="0"/>
                <a:ea typeface="Arial Unicode MS" panose="020B0604020202020204" pitchFamily="34" charset="-128"/>
                <a:cs typeface="Arial Unicode MS" panose="020B0604020202020204" pitchFamily="34" charset="-128"/>
              </a:rPr>
              <a:t>(North-East </a:t>
            </a:r>
            <a:r>
              <a:rPr lang="en-US" sz="7200" dirty="0">
                <a:latin typeface="TUM Neue Helvetica 55 Regular" panose="020B0604020202020204" pitchFamily="34" charset="0"/>
                <a:ea typeface="Arial Unicode MS" panose="020B0604020202020204" pitchFamily="34" charset="-128"/>
                <a:cs typeface="Arial Unicode MS" panose="020B0604020202020204" pitchFamily="34" charset="-128"/>
              </a:rPr>
              <a:t>Italy</a:t>
            </a:r>
            <a:r>
              <a:rPr lang="en-US" sz="7200" dirty="0" smtClean="0">
                <a:latin typeface="TUM Neue Helvetica 55 Regular" panose="020B0604020202020204" pitchFamily="34" charset="0"/>
                <a:ea typeface="Arial Unicode MS" panose="020B0604020202020204" pitchFamily="34" charset="-128"/>
                <a:cs typeface="Arial Unicode MS" panose="020B0604020202020204" pitchFamily="34" charset="-128"/>
              </a:rPr>
              <a:t>)</a:t>
            </a:r>
            <a:endParaRPr lang="en-GB" sz="8800" b="1" dirty="0" smtClean="0">
              <a:latin typeface="TUM Neue Helvetica 55 Regular" panose="020B0604020202020204" pitchFamily="34" charset="0"/>
              <a:ea typeface="Arial Unicode MS" panose="020B0604020202020204" pitchFamily="34" charset="-128"/>
              <a:cs typeface="Arial Unicode MS" panose="020B0604020202020204" pitchFamily="34" charset="-128"/>
            </a:endParaRPr>
          </a:p>
        </p:txBody>
      </p:sp>
      <p:sp>
        <p:nvSpPr>
          <p:cNvPr id="7" name="TextBox 6"/>
          <p:cNvSpPr txBox="1"/>
          <p:nvPr/>
        </p:nvSpPr>
        <p:spPr>
          <a:xfrm>
            <a:off x="1244887" y="10845899"/>
            <a:ext cx="27982123" cy="5064848"/>
          </a:xfrm>
          <a:prstGeom prst="rect">
            <a:avLst/>
          </a:prstGeom>
          <a:noFill/>
        </p:spPr>
        <p:txBody>
          <a:bodyPr wrap="square" rtlCol="0">
            <a:spAutoFit/>
          </a:bodyPr>
          <a:lstStyle/>
          <a:p>
            <a:pPr algn="just">
              <a:lnSpc>
                <a:spcPct val="113000"/>
              </a:lnSpc>
              <a:spcBef>
                <a:spcPts val="179"/>
              </a:spcBef>
            </a:pPr>
            <a:r>
              <a:rPr lang="en-US" sz="2400" dirty="0" smtClean="0">
                <a:latin typeface="TUM Neue Helvetica 55 Regular" panose="020B0604020202020204"/>
              </a:rPr>
              <a:t>The </a:t>
            </a:r>
            <a:r>
              <a:rPr lang="en-US" sz="2400" dirty="0">
                <a:latin typeface="TUM Neue Helvetica 55 Regular" panose="020B0604020202020204"/>
              </a:rPr>
              <a:t>GLOBAQUA project has been funded by the European </a:t>
            </a:r>
            <a:r>
              <a:rPr lang="en-US" sz="2400" dirty="0">
                <a:latin typeface="TUM Neue Helvetica 55 Regular" pitchFamily="34" charset="0"/>
              </a:rPr>
              <a:t>commission</a:t>
            </a:r>
            <a:r>
              <a:rPr lang="en-US" sz="2400" dirty="0">
                <a:latin typeface="TUM Neue Helvetica 55 Regular" panose="020B0604020202020204"/>
              </a:rPr>
              <a:t> in the 7th framework </a:t>
            </a:r>
            <a:r>
              <a:rPr lang="en-US" sz="2400" dirty="0" err="1" smtClean="0">
                <a:latin typeface="TUM Neue Helvetica 55 Regular" panose="020B0604020202020204"/>
              </a:rPr>
              <a:t>Programme</a:t>
            </a:r>
            <a:r>
              <a:rPr lang="en-US" sz="2400" dirty="0">
                <a:latin typeface="TUM Neue Helvetica 55 Regular" panose="020B0604020202020204"/>
              </a:rPr>
              <a:t>, in order to improve management of the effects of multiple stressors on aquatic ecosystems under water scarcity. Six case studies, representative of different climatic conditions, have been selected to address this issue. The Adige catchment has been chosen to represent the Alpine region. The Adige is the second longest river in Italy, with a length of 410 km and a drainage area of 12000 km</a:t>
            </a:r>
            <a:r>
              <a:rPr lang="en-US" sz="2400" baseline="30000" dirty="0">
                <a:latin typeface="TUM Neue Helvetica 55 Regular" panose="020B0604020202020204"/>
              </a:rPr>
              <a:t>2</a:t>
            </a:r>
            <a:r>
              <a:rPr lang="en-US" sz="2400" dirty="0">
                <a:latin typeface="TUM Neue Helvetica 55 Regular" panose="020B0604020202020204"/>
              </a:rPr>
              <a:t>. In this catchment, the main stressor for the aquatic ecosystem derives form hydrological alterations. Indeed, because of its morphology and humid climate, the river basin is well suited for hydroelectric production, and to date 30 major reservoirs exist in the catchment, for a total storage capacity equal to 8.5% of the long-term mean annual runoff. Natural streamflow is significantly affected by hydropower production, particularly at intermediate and low flow regimes. Furthermore, earlier snow melting is already affecting the Adige river basin reducing water resources availability during the irrigation period (roughly June-August). Indeed, higher temperatures recorded in the summer months may cause an increase of water demand for irrigation and for energy production used for cooling. This is expected to increase the deficit of water resources in summer, when agricultural and recreational uses reach the highest water demand. As a consequence, an exacerbation in the conflicts between different users of water resources can be expected. Furthermore, induced hydropeaking effects can also have severe consequences on contaminant loads transported in the stream. Another important stressor of the aquatic ecosystem relevant for the upper part of basin, may be the release of pollutants (e.g., POPs &amp; DDT) accumulated in the glaciers and the release of emerging pollutants (e.g., drugs, pharmaceuticals and personal care products, in particular UV filters) from the WWTPs serving the ski resorts. In this context, hydrological modeling will contribute: </a:t>
            </a:r>
            <a:r>
              <a:rPr lang="en-US" sz="2400" dirty="0" err="1">
                <a:latin typeface="TUM Neue Helvetica 55 Regular" panose="020B0604020202020204"/>
              </a:rPr>
              <a:t>i</a:t>
            </a:r>
            <a:r>
              <a:rPr lang="en-US" sz="2400" dirty="0">
                <a:latin typeface="TUM Neue Helvetica 55 Regular" panose="020B0604020202020204"/>
              </a:rPr>
              <a:t>) to monitor the impact of the main stressors on the basin; ii) to develop a sediment and pollutant transport model and the interactions between surface water, groundwater and the </a:t>
            </a:r>
            <a:r>
              <a:rPr lang="en-US" sz="2400" dirty="0" err="1">
                <a:latin typeface="TUM Neue Helvetica 55 Regular" panose="020B0604020202020204"/>
              </a:rPr>
              <a:t>hyporheic</a:t>
            </a:r>
            <a:r>
              <a:rPr lang="en-US" sz="2400" dirty="0">
                <a:latin typeface="TUM Neue Helvetica 55 Regular" panose="020B0604020202020204"/>
              </a:rPr>
              <a:t> zone; iii) to develop policies for sustainable hydropower tourism and agriculture activities; iv) to provide policies for adaptation considering water management under climate change conditions.</a:t>
            </a:r>
          </a:p>
        </p:txBody>
      </p:sp>
      <p:cxnSp>
        <p:nvCxnSpPr>
          <p:cNvPr id="3" name="Straight Connector 2"/>
          <p:cNvCxnSpPr/>
          <p:nvPr/>
        </p:nvCxnSpPr>
        <p:spPr>
          <a:xfrm>
            <a:off x="1203712" y="6016890"/>
            <a:ext cx="28044000" cy="0"/>
          </a:xfrm>
          <a:prstGeom prst="line">
            <a:avLst/>
          </a:prstGeom>
          <a:ln w="88900">
            <a:solidFill>
              <a:srgbClr val="0065BD"/>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224187" y="6301373"/>
            <a:ext cx="27990575" cy="1938992"/>
          </a:xfrm>
          <a:prstGeom prst="rect">
            <a:avLst/>
          </a:prstGeom>
          <a:noFill/>
        </p:spPr>
        <p:txBody>
          <a:bodyPr wrap="square" rtlCol="0">
            <a:spAutoFit/>
          </a:bodyPr>
          <a:lstStyle/>
          <a:p>
            <a:pPr algn="ctr"/>
            <a:r>
              <a:rPr lang="it-IT" sz="4800" cap="small" dirty="0">
                <a:latin typeface="TUM Neue Helvetica 55 Regular" pitchFamily="34" charset="0"/>
              </a:rPr>
              <a:t>Gabriele Chiogna</a:t>
            </a:r>
            <a:r>
              <a:rPr lang="it-IT" sz="6000" baseline="30000" dirty="0" smtClean="0">
                <a:latin typeface="TUM Neue Helvetica 55 Regular" panose="020B0604020202020204" pitchFamily="34" charset="0"/>
                <a:ea typeface="Arial Unicode MS" panose="020B0604020202020204" pitchFamily="34" charset="-128"/>
                <a:cs typeface="Arial Unicode MS" panose="020B0604020202020204" pitchFamily="34" charset="-128"/>
              </a:rPr>
              <a:t>1</a:t>
            </a:r>
            <a:r>
              <a:rPr lang="it-IT" sz="6000" dirty="0" smtClean="0">
                <a:latin typeface="TUM Neue Helvetica 55 Regular" panose="020B0604020202020204" pitchFamily="34" charset="0"/>
                <a:ea typeface="Arial Unicode MS" panose="020B0604020202020204" pitchFamily="34" charset="-128"/>
                <a:cs typeface="Arial Unicode MS" panose="020B0604020202020204" pitchFamily="34" charset="-128"/>
              </a:rPr>
              <a:t>, </a:t>
            </a:r>
            <a:r>
              <a:rPr lang="it-IT" sz="4800" cap="small" dirty="0">
                <a:latin typeface="TUM Neue Helvetica 55 Regular" pitchFamily="34" charset="0"/>
              </a:rPr>
              <a:t>Alberto Bellin</a:t>
            </a:r>
            <a:r>
              <a:rPr lang="it-IT" sz="6000" baseline="30000" dirty="0" smtClean="0">
                <a:latin typeface="TUM Neue Helvetica 55 Regular" panose="020B0604020202020204" pitchFamily="34" charset="0"/>
                <a:ea typeface="Arial Unicode MS" panose="020B0604020202020204" pitchFamily="34" charset="-128"/>
                <a:cs typeface="Arial Unicode MS" panose="020B0604020202020204" pitchFamily="34" charset="-128"/>
              </a:rPr>
              <a:t>2</a:t>
            </a:r>
            <a:r>
              <a:rPr lang="it-IT" sz="6000" dirty="0" smtClean="0">
                <a:latin typeface="TUM Neue Helvetica 55 Regular" panose="020B0604020202020204" pitchFamily="34" charset="0"/>
                <a:ea typeface="Arial Unicode MS" panose="020B0604020202020204" pitchFamily="34" charset="-128"/>
                <a:cs typeface="Arial Unicode MS" panose="020B0604020202020204" pitchFamily="34" charset="-128"/>
              </a:rPr>
              <a:t>, </a:t>
            </a:r>
            <a:r>
              <a:rPr lang="it-IT" sz="4800" cap="small" dirty="0">
                <a:latin typeface="TUM Neue Helvetica 55 Regular" pitchFamily="34" charset="0"/>
              </a:rPr>
              <a:t>Bruno Majone</a:t>
            </a:r>
            <a:r>
              <a:rPr lang="it-IT" sz="6000" baseline="30000" dirty="0">
                <a:latin typeface="TUM Neue Helvetica 55 Regular" panose="020B0604020202020204" pitchFamily="34" charset="0"/>
                <a:ea typeface="Arial Unicode MS" panose="020B0604020202020204" pitchFamily="34" charset="-128"/>
                <a:cs typeface="Arial Unicode MS" panose="020B0604020202020204" pitchFamily="34" charset="-128"/>
              </a:rPr>
              <a:t>2</a:t>
            </a:r>
            <a:r>
              <a:rPr lang="it-IT" sz="6000" dirty="0" smtClean="0">
                <a:latin typeface="TUM Neue Helvetica 55 Regular" panose="020B0604020202020204" pitchFamily="34" charset="0"/>
                <a:ea typeface="Arial Unicode MS" panose="020B0604020202020204" pitchFamily="34" charset="-128"/>
                <a:cs typeface="Arial Unicode MS" panose="020B0604020202020204" pitchFamily="34" charset="-128"/>
              </a:rPr>
              <a:t>, </a:t>
            </a:r>
            <a:r>
              <a:rPr lang="it-IT" sz="4800" cap="small" dirty="0">
                <a:latin typeface="TUM Neue Helvetica 55 Regular" pitchFamily="34" charset="0"/>
              </a:rPr>
              <a:t>Karina Cano Paoli</a:t>
            </a:r>
            <a:r>
              <a:rPr lang="it-IT" sz="6000" baseline="30000" dirty="0">
                <a:latin typeface="TUM Neue Helvetica 55 Regular" panose="020B0604020202020204" pitchFamily="34" charset="0"/>
                <a:ea typeface="Arial Unicode MS" panose="020B0604020202020204" pitchFamily="34" charset="-128"/>
                <a:cs typeface="Arial Unicode MS" panose="020B0604020202020204" pitchFamily="34" charset="-128"/>
              </a:rPr>
              <a:t>2</a:t>
            </a:r>
            <a:r>
              <a:rPr lang="it-IT" sz="6000" dirty="0" smtClean="0">
                <a:latin typeface="TUM Neue Helvetica 55 Regular" panose="020B0604020202020204" pitchFamily="34" charset="0"/>
                <a:ea typeface="Arial Unicode MS" panose="020B0604020202020204" pitchFamily="34" charset="-128"/>
                <a:cs typeface="Arial Unicode MS" panose="020B0604020202020204" pitchFamily="34" charset="-128"/>
              </a:rPr>
              <a:t>, </a:t>
            </a:r>
            <a:r>
              <a:rPr lang="it-IT" sz="4800" cap="small" dirty="0">
                <a:latin typeface="TUM Neue Helvetica 55 Regular" pitchFamily="34" charset="0"/>
              </a:rPr>
              <a:t>Elena Diamantini</a:t>
            </a:r>
            <a:r>
              <a:rPr lang="it-IT" sz="6000" baseline="30000" dirty="0">
                <a:latin typeface="TUM Neue Helvetica 55 Regular" panose="020B0604020202020204" pitchFamily="34" charset="0"/>
                <a:ea typeface="Arial Unicode MS" panose="020B0604020202020204" pitchFamily="34" charset="-128"/>
                <a:cs typeface="Arial Unicode MS" panose="020B0604020202020204" pitchFamily="34" charset="-128"/>
              </a:rPr>
              <a:t>2</a:t>
            </a:r>
            <a:r>
              <a:rPr lang="it-IT" sz="6000" dirty="0" smtClean="0">
                <a:latin typeface="TUM Neue Helvetica 55 Regular" panose="020B0604020202020204" pitchFamily="34" charset="0"/>
                <a:ea typeface="Arial Unicode MS" panose="020B0604020202020204" pitchFamily="34" charset="-128"/>
                <a:cs typeface="Arial Unicode MS" panose="020B0604020202020204" pitchFamily="34" charset="-128"/>
              </a:rPr>
              <a:t>, </a:t>
            </a:r>
            <a:r>
              <a:rPr lang="it-IT" sz="4800" cap="small" dirty="0">
                <a:latin typeface="TUM Neue Helvetica 55 Regular" pitchFamily="34" charset="0"/>
              </a:rPr>
              <a:t>Elisa Stella</a:t>
            </a:r>
            <a:r>
              <a:rPr lang="it-IT" sz="6000" baseline="30000" dirty="0">
                <a:latin typeface="TUM Neue Helvetica 55 Regular" panose="020B0604020202020204" pitchFamily="34" charset="0"/>
                <a:ea typeface="Arial Unicode MS" panose="020B0604020202020204" pitchFamily="34" charset="-128"/>
                <a:cs typeface="Arial Unicode MS" panose="020B0604020202020204" pitchFamily="34" charset="-128"/>
              </a:rPr>
              <a:t>2</a:t>
            </a:r>
            <a:r>
              <a:rPr lang="it-IT" sz="6000" dirty="0" smtClean="0">
                <a:latin typeface="TUM Neue Helvetica 55 Regular" panose="020B0604020202020204" pitchFamily="34" charset="0"/>
                <a:ea typeface="Arial Unicode MS" panose="020B0604020202020204" pitchFamily="34" charset="-128"/>
                <a:cs typeface="Arial Unicode MS" panose="020B0604020202020204" pitchFamily="34" charset="-128"/>
              </a:rPr>
              <a:t>, </a:t>
            </a:r>
            <a:r>
              <a:rPr lang="it-IT" sz="4800" cap="small" dirty="0">
                <a:latin typeface="TUM Neue Helvetica 55 Regular" pitchFamily="34" charset="0"/>
              </a:rPr>
              <a:t>Stefano Mallucci</a:t>
            </a:r>
            <a:r>
              <a:rPr lang="it-IT" sz="6000" baseline="30000" dirty="0">
                <a:latin typeface="TUM Neue Helvetica 55 Regular" panose="020B0604020202020204" pitchFamily="34" charset="0"/>
                <a:ea typeface="Arial Unicode MS" panose="020B0604020202020204" pitchFamily="34" charset="-128"/>
                <a:cs typeface="Arial Unicode MS" panose="020B0604020202020204" pitchFamily="34" charset="-128"/>
              </a:rPr>
              <a:t>2</a:t>
            </a:r>
            <a:r>
              <a:rPr lang="it-IT" sz="6000" dirty="0" smtClean="0">
                <a:latin typeface="TUM Neue Helvetica 55 Regular" panose="020B0604020202020204" pitchFamily="34" charset="0"/>
                <a:ea typeface="Arial Unicode MS" panose="020B0604020202020204" pitchFamily="34" charset="-128"/>
                <a:cs typeface="Arial Unicode MS" panose="020B0604020202020204" pitchFamily="34" charset="-128"/>
              </a:rPr>
              <a:t>, </a:t>
            </a:r>
            <a:r>
              <a:rPr lang="it-IT" sz="4800" cap="small" dirty="0">
                <a:latin typeface="TUM Neue Helvetica 55 Regular" pitchFamily="34" charset="0"/>
              </a:rPr>
              <a:t>Ye Tuo</a:t>
            </a:r>
            <a:r>
              <a:rPr lang="it-IT" sz="6000" baseline="30000" dirty="0">
                <a:latin typeface="TUM Neue Helvetica 55 Regular" panose="020B0604020202020204" pitchFamily="34" charset="0"/>
                <a:ea typeface="Arial Unicode MS" panose="020B0604020202020204" pitchFamily="34" charset="-128"/>
                <a:cs typeface="Arial Unicode MS" panose="020B0604020202020204" pitchFamily="34" charset="-128"/>
              </a:rPr>
              <a:t>1</a:t>
            </a:r>
            <a:r>
              <a:rPr lang="it-IT" sz="6000" dirty="0" smtClean="0">
                <a:latin typeface="TUM Neue Helvetica 55 Regular" panose="020B0604020202020204" pitchFamily="34" charset="0"/>
                <a:ea typeface="Arial Unicode MS" panose="020B0604020202020204" pitchFamily="34" charset="-128"/>
                <a:cs typeface="Arial Unicode MS" panose="020B0604020202020204" pitchFamily="34" charset="-128"/>
              </a:rPr>
              <a:t>, </a:t>
            </a:r>
            <a:r>
              <a:rPr lang="it-IT" sz="4800" cap="small" dirty="0">
                <a:latin typeface="TUM Neue Helvetica 55 Regular" pitchFamily="34" charset="0"/>
              </a:rPr>
              <a:t>Markus</a:t>
            </a:r>
            <a:r>
              <a:rPr lang="it-IT" sz="6000" dirty="0">
                <a:latin typeface="TUM Neue Helvetica 55 Regular" panose="020B0604020202020204" pitchFamily="34" charset="0"/>
                <a:ea typeface="Arial Unicode MS" panose="020B0604020202020204" pitchFamily="34" charset="-128"/>
                <a:cs typeface="Arial Unicode MS" panose="020B0604020202020204" pitchFamily="34" charset="-128"/>
              </a:rPr>
              <a:t> </a:t>
            </a:r>
            <a:r>
              <a:rPr lang="it-IT" sz="4800" cap="small" dirty="0" smtClean="0">
                <a:latin typeface="TUM Neue Helvetica 55 Regular" pitchFamily="34" charset="0"/>
              </a:rPr>
              <a:t>Disse</a:t>
            </a:r>
            <a:r>
              <a:rPr lang="it-IT" sz="6000" baseline="30000" dirty="0" smtClean="0">
                <a:latin typeface="TUM Neue Helvetica 55 Regular" panose="020B0604020202020204" pitchFamily="34" charset="0"/>
                <a:ea typeface="Arial Unicode MS" panose="020B0604020202020204" pitchFamily="34" charset="-128"/>
                <a:cs typeface="Arial Unicode MS" panose="020B0604020202020204" pitchFamily="34" charset="-128"/>
              </a:rPr>
              <a:t>1</a:t>
            </a:r>
            <a:endParaRPr lang="it-IT" sz="5400" baseline="30000" dirty="0" smtClean="0">
              <a:latin typeface="TUM Neue Helvetica 55 Regular" panose="020B0604020202020204" pitchFamily="34" charset="0"/>
              <a:ea typeface="Arial Unicode MS" panose="020B0604020202020204" pitchFamily="34" charset="-128"/>
              <a:cs typeface="Arial Unicode MS" panose="020B0604020202020204" pitchFamily="34" charset="-128"/>
            </a:endParaRPr>
          </a:p>
        </p:txBody>
      </p:sp>
      <p:cxnSp>
        <p:nvCxnSpPr>
          <p:cNvPr id="33" name="Straight Connector 32"/>
          <p:cNvCxnSpPr/>
          <p:nvPr/>
        </p:nvCxnSpPr>
        <p:spPr>
          <a:xfrm>
            <a:off x="1198311" y="3932991"/>
            <a:ext cx="28008000" cy="0"/>
          </a:xfrm>
          <a:prstGeom prst="line">
            <a:avLst/>
          </a:prstGeom>
          <a:ln w="88900">
            <a:solidFill>
              <a:srgbClr val="0065BD"/>
            </a:solidFill>
          </a:ln>
        </p:spPr>
        <p:style>
          <a:lnRef idx="1">
            <a:schemeClr val="accent1"/>
          </a:lnRef>
          <a:fillRef idx="0">
            <a:schemeClr val="accent1"/>
          </a:fillRef>
          <a:effectRef idx="0">
            <a:schemeClr val="accent1"/>
          </a:effectRef>
          <a:fontRef idx="minor">
            <a:schemeClr val="tx1"/>
          </a:fontRef>
        </p:style>
      </p:cxnSp>
      <p:sp>
        <p:nvSpPr>
          <p:cNvPr id="146" name="Rectangle 1029"/>
          <p:cNvSpPr>
            <a:spLocks noChangeArrowheads="1"/>
          </p:cNvSpPr>
          <p:nvPr/>
        </p:nvSpPr>
        <p:spPr bwMode="auto">
          <a:xfrm>
            <a:off x="584200" y="582613"/>
            <a:ext cx="29283025" cy="41811575"/>
          </a:xfrm>
          <a:prstGeom prst="rect">
            <a:avLst/>
          </a:prstGeom>
          <a:noFill/>
          <a:ln w="50800">
            <a:solidFill>
              <a:srgbClr val="0065B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8200">
                <a:solidFill>
                  <a:schemeClr val="tx1"/>
                </a:solidFill>
                <a:latin typeface="Arial" panose="020B0604020202020204" pitchFamily="34" charset="0"/>
              </a:defRPr>
            </a:lvl1pPr>
            <a:lvl2pPr marL="742950" indent="-285750">
              <a:defRPr sz="8200">
                <a:solidFill>
                  <a:schemeClr val="tx1"/>
                </a:solidFill>
                <a:latin typeface="Arial" panose="020B0604020202020204" pitchFamily="34" charset="0"/>
              </a:defRPr>
            </a:lvl2pPr>
            <a:lvl3pPr marL="1143000" indent="-228600">
              <a:defRPr sz="8200">
                <a:solidFill>
                  <a:schemeClr val="tx1"/>
                </a:solidFill>
                <a:latin typeface="Arial" panose="020B0604020202020204" pitchFamily="34" charset="0"/>
              </a:defRPr>
            </a:lvl3pPr>
            <a:lvl4pPr marL="1600200" indent="-228600">
              <a:defRPr sz="8200">
                <a:solidFill>
                  <a:schemeClr val="tx1"/>
                </a:solidFill>
                <a:latin typeface="Arial" panose="020B0604020202020204" pitchFamily="34" charset="0"/>
              </a:defRPr>
            </a:lvl4pPr>
            <a:lvl5pPr marL="2057400" indent="-228600">
              <a:defRPr sz="8200">
                <a:solidFill>
                  <a:schemeClr val="tx1"/>
                </a:solidFill>
                <a:latin typeface="Arial" panose="020B0604020202020204" pitchFamily="34" charset="0"/>
              </a:defRPr>
            </a:lvl5pPr>
            <a:lvl6pPr marL="2514600" indent="-228600" eaLnBrk="0" fontAlgn="base" hangingPunct="0">
              <a:spcBef>
                <a:spcPct val="0"/>
              </a:spcBef>
              <a:spcAft>
                <a:spcPct val="0"/>
              </a:spcAft>
              <a:defRPr sz="8200">
                <a:solidFill>
                  <a:schemeClr val="tx1"/>
                </a:solidFill>
                <a:latin typeface="Arial" panose="020B0604020202020204" pitchFamily="34" charset="0"/>
              </a:defRPr>
            </a:lvl6pPr>
            <a:lvl7pPr marL="2971800" indent="-228600" eaLnBrk="0" fontAlgn="base" hangingPunct="0">
              <a:spcBef>
                <a:spcPct val="0"/>
              </a:spcBef>
              <a:spcAft>
                <a:spcPct val="0"/>
              </a:spcAft>
              <a:defRPr sz="8200">
                <a:solidFill>
                  <a:schemeClr val="tx1"/>
                </a:solidFill>
                <a:latin typeface="Arial" panose="020B0604020202020204" pitchFamily="34" charset="0"/>
              </a:defRPr>
            </a:lvl7pPr>
            <a:lvl8pPr marL="3429000" indent="-228600" eaLnBrk="0" fontAlgn="base" hangingPunct="0">
              <a:spcBef>
                <a:spcPct val="0"/>
              </a:spcBef>
              <a:spcAft>
                <a:spcPct val="0"/>
              </a:spcAft>
              <a:defRPr sz="8200">
                <a:solidFill>
                  <a:schemeClr val="tx1"/>
                </a:solidFill>
                <a:latin typeface="Arial" panose="020B0604020202020204" pitchFamily="34" charset="0"/>
              </a:defRPr>
            </a:lvl8pPr>
            <a:lvl9pPr marL="3886200" indent="-228600" eaLnBrk="0" fontAlgn="base" hangingPunct="0">
              <a:spcBef>
                <a:spcPct val="0"/>
              </a:spcBef>
              <a:spcAft>
                <a:spcPct val="0"/>
              </a:spcAft>
              <a:defRPr sz="8200">
                <a:solidFill>
                  <a:schemeClr val="tx1"/>
                </a:solidFill>
                <a:latin typeface="Arial" panose="020B0604020202020204" pitchFamily="34" charset="0"/>
              </a:defRPr>
            </a:lvl9pPr>
          </a:lstStyle>
          <a:p>
            <a:pPr eaLnBrk="1" hangingPunct="1"/>
            <a:endParaRPr lang="en-US" altLang="en-US"/>
          </a:p>
        </p:txBody>
      </p:sp>
      <p:sp>
        <p:nvSpPr>
          <p:cNvPr id="229" name="Textfeld 35"/>
          <p:cNvSpPr txBox="1">
            <a:spLocks/>
          </p:cNvSpPr>
          <p:nvPr/>
        </p:nvSpPr>
        <p:spPr>
          <a:xfrm>
            <a:off x="1227388" y="38953801"/>
            <a:ext cx="27972000" cy="2988000"/>
          </a:xfrm>
          <a:prstGeom prst="rect">
            <a:avLst/>
          </a:prstGeom>
          <a:solidFill>
            <a:srgbClr val="0065BD"/>
          </a:solidFill>
          <a:ln>
            <a:solidFill>
              <a:srgbClr val="0065BD"/>
            </a:solidFill>
          </a:ln>
        </p:spPr>
        <p:txBody>
          <a:bodyPr wrap="square" rtlCol="0">
            <a:spAutoFit/>
          </a:bodyPr>
          <a:lstStyle/>
          <a:p>
            <a:endParaRPr lang="de-DE" sz="2000" b="1"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 name="Textfeld 1"/>
          <p:cNvSpPr txBox="1"/>
          <p:nvPr/>
        </p:nvSpPr>
        <p:spPr>
          <a:xfrm>
            <a:off x="21993726" y="39143795"/>
            <a:ext cx="7261452" cy="2677656"/>
          </a:xfrm>
          <a:prstGeom prst="rect">
            <a:avLst/>
          </a:prstGeom>
          <a:noFill/>
          <a:ln>
            <a:noFill/>
          </a:ln>
        </p:spPr>
        <p:txBody>
          <a:bodyPr wrap="square" rtlCol="0">
            <a:spAutoFit/>
          </a:bodyPr>
          <a:lstStyle/>
          <a:p>
            <a:r>
              <a:rPr lang="de-DE" sz="2400" dirty="0" smtClean="0">
                <a:solidFill>
                  <a:schemeClr val="bg1"/>
                </a:solidFill>
                <a:latin typeface="TUM Neue Helvetica 55 Regular" panose="020B0604020202020204" pitchFamily="34" charset="0"/>
                <a:ea typeface="Arial Unicode MS" panose="020B0604020202020204" pitchFamily="34" charset="-128"/>
                <a:cs typeface="Arial Unicode MS" panose="020B0604020202020204" pitchFamily="34" charset="-128"/>
              </a:rPr>
              <a:t>Technische </a:t>
            </a:r>
            <a:r>
              <a:rPr lang="de-DE" sz="2400" dirty="0">
                <a:solidFill>
                  <a:schemeClr val="bg1"/>
                </a:solidFill>
                <a:latin typeface="TUM Neue Helvetica 55 Regular" panose="020B0604020202020204" pitchFamily="34" charset="0"/>
                <a:ea typeface="Arial Unicode MS" panose="020B0604020202020204" pitchFamily="34" charset="-128"/>
                <a:cs typeface="Arial Unicode MS" panose="020B0604020202020204" pitchFamily="34" charset="-128"/>
              </a:rPr>
              <a:t>Universität </a:t>
            </a:r>
            <a:r>
              <a:rPr lang="de-DE" sz="2400" dirty="0" smtClean="0">
                <a:solidFill>
                  <a:schemeClr val="bg1"/>
                </a:solidFill>
                <a:latin typeface="TUM Neue Helvetica 55 Regular" panose="020B0604020202020204" pitchFamily="34" charset="0"/>
                <a:ea typeface="Arial Unicode MS" panose="020B0604020202020204" pitchFamily="34" charset="-128"/>
                <a:cs typeface="Arial Unicode MS" panose="020B0604020202020204" pitchFamily="34" charset="-128"/>
              </a:rPr>
              <a:t>München</a:t>
            </a:r>
          </a:p>
          <a:p>
            <a:r>
              <a:rPr lang="de-DE" sz="2400" dirty="0" err="1" smtClean="0">
                <a:solidFill>
                  <a:schemeClr val="bg1"/>
                </a:solidFill>
                <a:latin typeface="TUM Neue Helvetica 55 Regular" panose="020B0604020202020204" pitchFamily="34" charset="0"/>
                <a:ea typeface="Arial Unicode MS" panose="020B0604020202020204" pitchFamily="34" charset="-128"/>
                <a:cs typeface="Arial Unicode MS" panose="020B0604020202020204" pitchFamily="34" charset="-128"/>
              </a:rPr>
              <a:t>Chair</a:t>
            </a:r>
            <a:r>
              <a:rPr lang="de-DE" sz="2400" dirty="0" smtClean="0">
                <a:solidFill>
                  <a:schemeClr val="bg1"/>
                </a:solidFill>
                <a:latin typeface="TUM Neue Helvetica 55 Regular" panose="020B0604020202020204" pitchFamily="34" charset="0"/>
                <a:ea typeface="Arial Unicode MS" panose="020B0604020202020204" pitchFamily="34" charset="-128"/>
                <a:cs typeface="Arial Unicode MS" panose="020B0604020202020204" pitchFamily="34" charset="-128"/>
              </a:rPr>
              <a:t> </a:t>
            </a:r>
            <a:r>
              <a:rPr lang="de-DE" sz="2400" dirty="0" err="1" smtClean="0">
                <a:solidFill>
                  <a:schemeClr val="bg1"/>
                </a:solidFill>
                <a:latin typeface="TUM Neue Helvetica 55 Regular" panose="020B0604020202020204" pitchFamily="34" charset="0"/>
                <a:ea typeface="Arial Unicode MS" panose="020B0604020202020204" pitchFamily="34" charset="-128"/>
                <a:cs typeface="Arial Unicode MS" panose="020B0604020202020204" pitchFamily="34" charset="-128"/>
              </a:rPr>
              <a:t>of</a:t>
            </a:r>
            <a:r>
              <a:rPr lang="de-DE" sz="2400" dirty="0" smtClean="0">
                <a:solidFill>
                  <a:schemeClr val="bg1"/>
                </a:solidFill>
                <a:latin typeface="TUM Neue Helvetica 55 Regular" panose="020B0604020202020204" pitchFamily="34" charset="0"/>
                <a:ea typeface="Arial Unicode MS" panose="020B0604020202020204" pitchFamily="34" charset="-128"/>
                <a:cs typeface="Arial Unicode MS" panose="020B0604020202020204" pitchFamily="34" charset="-128"/>
              </a:rPr>
              <a:t> </a:t>
            </a:r>
            <a:r>
              <a:rPr lang="de-DE" sz="2400" dirty="0" err="1" smtClean="0">
                <a:solidFill>
                  <a:schemeClr val="bg1"/>
                </a:solidFill>
                <a:latin typeface="TUM Neue Helvetica 55 Regular" panose="020B0604020202020204" pitchFamily="34" charset="0"/>
                <a:ea typeface="Arial Unicode MS" panose="020B0604020202020204" pitchFamily="34" charset="-128"/>
                <a:cs typeface="Arial Unicode MS" panose="020B0604020202020204" pitchFamily="34" charset="-128"/>
              </a:rPr>
              <a:t>Hydrology</a:t>
            </a:r>
            <a:r>
              <a:rPr lang="de-DE" sz="2400" dirty="0" smtClean="0">
                <a:solidFill>
                  <a:schemeClr val="bg1"/>
                </a:solidFill>
                <a:latin typeface="TUM Neue Helvetica 55 Regular" panose="020B0604020202020204" pitchFamily="34" charset="0"/>
                <a:ea typeface="Arial Unicode MS" panose="020B0604020202020204" pitchFamily="34" charset="-128"/>
                <a:cs typeface="Arial Unicode MS" panose="020B0604020202020204" pitchFamily="34" charset="-128"/>
              </a:rPr>
              <a:t> </a:t>
            </a:r>
            <a:r>
              <a:rPr lang="de-DE" sz="2400" dirty="0" err="1" smtClean="0">
                <a:solidFill>
                  <a:schemeClr val="bg1"/>
                </a:solidFill>
                <a:latin typeface="TUM Neue Helvetica 55 Regular" panose="020B0604020202020204" pitchFamily="34" charset="0"/>
                <a:ea typeface="Arial Unicode MS" panose="020B0604020202020204" pitchFamily="34" charset="-128"/>
                <a:cs typeface="Arial Unicode MS" panose="020B0604020202020204" pitchFamily="34" charset="-128"/>
              </a:rPr>
              <a:t>and</a:t>
            </a:r>
            <a:r>
              <a:rPr lang="de-DE" sz="2400" dirty="0" smtClean="0">
                <a:solidFill>
                  <a:schemeClr val="bg1"/>
                </a:solidFill>
                <a:latin typeface="TUM Neue Helvetica 55 Regular" panose="020B0604020202020204" pitchFamily="34" charset="0"/>
                <a:ea typeface="Arial Unicode MS" panose="020B0604020202020204" pitchFamily="34" charset="-128"/>
                <a:cs typeface="Arial Unicode MS" panose="020B0604020202020204" pitchFamily="34" charset="-128"/>
              </a:rPr>
              <a:t> </a:t>
            </a:r>
            <a:r>
              <a:rPr lang="de-DE" sz="2400" dirty="0">
                <a:solidFill>
                  <a:schemeClr val="bg1"/>
                </a:solidFill>
                <a:latin typeface="TUM Neue Helvetica 55 Regular" panose="020B0604020202020204" pitchFamily="34" charset="0"/>
                <a:ea typeface="Arial Unicode MS" panose="020B0604020202020204" pitchFamily="34" charset="-128"/>
                <a:cs typeface="Arial Unicode MS" panose="020B0604020202020204" pitchFamily="34" charset="-128"/>
              </a:rPr>
              <a:t>R</a:t>
            </a:r>
            <a:r>
              <a:rPr lang="de-DE" sz="2400" dirty="0" smtClean="0">
                <a:solidFill>
                  <a:schemeClr val="bg1"/>
                </a:solidFill>
                <a:latin typeface="TUM Neue Helvetica 55 Regular" panose="020B0604020202020204" pitchFamily="34" charset="0"/>
                <a:ea typeface="Arial Unicode MS" panose="020B0604020202020204" pitchFamily="34" charset="-128"/>
                <a:cs typeface="Arial Unicode MS" panose="020B0604020202020204" pitchFamily="34" charset="-128"/>
              </a:rPr>
              <a:t>iver </a:t>
            </a:r>
            <a:r>
              <a:rPr lang="de-DE" sz="2400" dirty="0" err="1" smtClean="0">
                <a:solidFill>
                  <a:schemeClr val="bg1"/>
                </a:solidFill>
                <a:latin typeface="TUM Neue Helvetica 55 Regular" panose="020B0604020202020204" pitchFamily="34" charset="0"/>
                <a:ea typeface="Arial Unicode MS" panose="020B0604020202020204" pitchFamily="34" charset="-128"/>
                <a:cs typeface="Arial Unicode MS" panose="020B0604020202020204" pitchFamily="34" charset="-128"/>
              </a:rPr>
              <a:t>Basin</a:t>
            </a:r>
            <a:r>
              <a:rPr lang="de-DE" sz="2400" dirty="0" smtClean="0">
                <a:solidFill>
                  <a:schemeClr val="bg1"/>
                </a:solidFill>
                <a:latin typeface="TUM Neue Helvetica 55 Regular" panose="020B0604020202020204" pitchFamily="34" charset="0"/>
                <a:ea typeface="Arial Unicode MS" panose="020B0604020202020204" pitchFamily="34" charset="-128"/>
                <a:cs typeface="Arial Unicode MS" panose="020B0604020202020204" pitchFamily="34" charset="-128"/>
              </a:rPr>
              <a:t> Management</a:t>
            </a:r>
          </a:p>
          <a:p>
            <a:r>
              <a:rPr lang="de-DE" sz="2400" dirty="0" smtClean="0">
                <a:solidFill>
                  <a:schemeClr val="bg1"/>
                </a:solidFill>
                <a:latin typeface="TUM Neue Helvetica 55 Regular" panose="020B0604020202020204" pitchFamily="34" charset="0"/>
                <a:ea typeface="Arial Unicode MS" panose="020B0604020202020204" pitchFamily="34" charset="-128"/>
                <a:cs typeface="Arial Unicode MS" panose="020B0604020202020204" pitchFamily="34" charset="-128"/>
              </a:rPr>
              <a:t>Head </a:t>
            </a:r>
            <a:r>
              <a:rPr lang="de-DE" sz="2400" dirty="0" err="1" smtClean="0">
                <a:solidFill>
                  <a:schemeClr val="bg1"/>
                </a:solidFill>
                <a:latin typeface="TUM Neue Helvetica 55 Regular" panose="020B0604020202020204" pitchFamily="34" charset="0"/>
                <a:ea typeface="Arial Unicode MS" panose="020B0604020202020204" pitchFamily="34" charset="-128"/>
                <a:cs typeface="Arial Unicode MS" panose="020B0604020202020204" pitchFamily="34" charset="-128"/>
              </a:rPr>
              <a:t>of</a:t>
            </a:r>
            <a:r>
              <a:rPr lang="de-DE" sz="2400" dirty="0" smtClean="0">
                <a:solidFill>
                  <a:schemeClr val="bg1"/>
                </a:solidFill>
                <a:latin typeface="TUM Neue Helvetica 55 Regular" panose="020B0604020202020204" pitchFamily="34" charset="0"/>
                <a:ea typeface="Arial Unicode MS" panose="020B0604020202020204" pitchFamily="34" charset="-128"/>
                <a:cs typeface="Arial Unicode MS" panose="020B0604020202020204" pitchFamily="34" charset="-128"/>
              </a:rPr>
              <a:t> </a:t>
            </a:r>
            <a:r>
              <a:rPr lang="de-DE" sz="2400" dirty="0" err="1" smtClean="0">
                <a:solidFill>
                  <a:schemeClr val="bg1"/>
                </a:solidFill>
                <a:latin typeface="TUM Neue Helvetica 55 Regular" panose="020B0604020202020204" pitchFamily="34" charset="0"/>
                <a:ea typeface="Arial Unicode MS" panose="020B0604020202020204" pitchFamily="34" charset="-128"/>
                <a:cs typeface="Arial Unicode MS" panose="020B0604020202020204" pitchFamily="34" charset="-128"/>
              </a:rPr>
              <a:t>Chair</a:t>
            </a:r>
            <a:r>
              <a:rPr lang="de-DE" sz="2400" dirty="0" smtClean="0">
                <a:solidFill>
                  <a:schemeClr val="bg1"/>
                </a:solidFill>
                <a:latin typeface="TUM Neue Helvetica 55 Regular" panose="020B0604020202020204" pitchFamily="34" charset="0"/>
                <a:ea typeface="Arial Unicode MS" panose="020B0604020202020204" pitchFamily="34" charset="-128"/>
                <a:cs typeface="Arial Unicode MS" panose="020B0604020202020204" pitchFamily="34" charset="-128"/>
              </a:rPr>
              <a:t>: Prof. Dr.-Ing. Markus Disse</a:t>
            </a:r>
          </a:p>
          <a:p>
            <a:r>
              <a:rPr lang="de-DE" sz="2400" dirty="0">
                <a:solidFill>
                  <a:schemeClr val="bg1"/>
                </a:solidFill>
                <a:latin typeface="TUM Neue Helvetica 55 Regular" panose="020B0604020202020204" pitchFamily="34" charset="0"/>
                <a:ea typeface="Arial Unicode MS" panose="020B0604020202020204" pitchFamily="34" charset="-128"/>
                <a:cs typeface="Arial Unicode MS" panose="020B0604020202020204" pitchFamily="34" charset="-128"/>
              </a:rPr>
              <a:t>www.hydrologie.bgu.tum.de</a:t>
            </a:r>
          </a:p>
          <a:p>
            <a:endParaRPr lang="de-DE" sz="2400" dirty="0" smtClean="0">
              <a:solidFill>
                <a:schemeClr val="bg1"/>
              </a:solidFill>
              <a:latin typeface="TUM Neue Helvetica 55 Regular" panose="020B0604020202020204" pitchFamily="34" charset="0"/>
              <a:ea typeface="Arial Unicode MS" panose="020B0604020202020204" pitchFamily="34" charset="-128"/>
              <a:cs typeface="Arial Unicode MS" panose="020B0604020202020204" pitchFamily="34" charset="-128"/>
            </a:endParaRPr>
          </a:p>
          <a:p>
            <a:r>
              <a:rPr lang="de-DE" sz="2400" dirty="0">
                <a:solidFill>
                  <a:schemeClr val="bg1"/>
                </a:solidFill>
                <a:latin typeface="TUM Neue Helvetica 55 Regular" panose="020B0604020202020204" pitchFamily="34" charset="0"/>
                <a:ea typeface="Arial Unicode MS" panose="020B0604020202020204" pitchFamily="34" charset="-128"/>
                <a:cs typeface="Arial Unicode MS" panose="020B0604020202020204" pitchFamily="34" charset="-128"/>
                <a:sym typeface="Wingdings 2" panose="05020102010507070707" pitchFamily="18" charset="2"/>
              </a:rPr>
              <a:t> </a:t>
            </a:r>
            <a:r>
              <a:rPr lang="de-DE" sz="2400" dirty="0" smtClean="0">
                <a:solidFill>
                  <a:schemeClr val="bg1"/>
                </a:solidFill>
                <a:latin typeface="TUM Neue Helvetica 55 Regular" panose="020B0604020202020204" pitchFamily="34" charset="0"/>
                <a:ea typeface="Arial Unicode MS" panose="020B0604020202020204" pitchFamily="34" charset="-128"/>
                <a:cs typeface="Arial Unicode MS" panose="020B0604020202020204" pitchFamily="34" charset="-128"/>
              </a:rPr>
              <a:t>+49 89  </a:t>
            </a:r>
            <a:r>
              <a:rPr lang="de-DE" sz="2400" dirty="0">
                <a:solidFill>
                  <a:schemeClr val="bg1"/>
                </a:solidFill>
                <a:latin typeface="TUM Neue Helvetica 55 Regular" panose="020B0604020202020204" pitchFamily="34" charset="0"/>
                <a:ea typeface="Arial Unicode MS" panose="020B0604020202020204" pitchFamily="34" charset="-128"/>
                <a:cs typeface="Arial Unicode MS" panose="020B0604020202020204" pitchFamily="34" charset="-128"/>
              </a:rPr>
              <a:t>289 </a:t>
            </a:r>
            <a:r>
              <a:rPr lang="de-DE" sz="2400" dirty="0" smtClean="0">
                <a:solidFill>
                  <a:schemeClr val="bg1"/>
                </a:solidFill>
                <a:latin typeface="TUM Neue Helvetica 55 Regular" panose="020B0604020202020204" pitchFamily="34" charset="0"/>
                <a:ea typeface="Arial Unicode MS" panose="020B0604020202020204" pitchFamily="34" charset="-128"/>
                <a:cs typeface="Arial Unicode MS" panose="020B0604020202020204" pitchFamily="34" charset="-128"/>
              </a:rPr>
              <a:t>23225</a:t>
            </a:r>
            <a:endParaRPr lang="de-DE" sz="2400" dirty="0">
              <a:solidFill>
                <a:schemeClr val="bg1"/>
              </a:solidFill>
              <a:latin typeface="TUM Neue Helvetica 55 Regular" panose="020B0604020202020204" pitchFamily="34" charset="0"/>
              <a:ea typeface="Arial Unicode MS" panose="020B0604020202020204" pitchFamily="34" charset="-128"/>
              <a:cs typeface="Arial Unicode MS" panose="020B0604020202020204" pitchFamily="34" charset="-128"/>
            </a:endParaRPr>
          </a:p>
          <a:p>
            <a:r>
              <a:rPr lang="de-DE" sz="2400" dirty="0" smtClean="0">
                <a:solidFill>
                  <a:schemeClr val="bg1"/>
                </a:solidFill>
                <a:latin typeface="TUM Neue Helvetica 55 Regular" panose="020B0604020202020204" pitchFamily="34" charset="0"/>
                <a:ea typeface="Arial Unicode MS" panose="020B0604020202020204" pitchFamily="34" charset="-128"/>
                <a:cs typeface="Arial Unicode MS" panose="020B0604020202020204" pitchFamily="34" charset="-128"/>
                <a:sym typeface="Wingdings" panose="05000000000000000000" pitchFamily="2" charset="2"/>
              </a:rPr>
              <a:t> </a:t>
            </a:r>
            <a:r>
              <a:rPr lang="de-DE" sz="2400" dirty="0" smtClean="0">
                <a:solidFill>
                  <a:schemeClr val="bg1"/>
                </a:solidFill>
                <a:latin typeface="TUM Neue Helvetica 55 Regular" panose="020B0604020202020204" pitchFamily="34" charset="0"/>
                <a:ea typeface="Arial Unicode MS" panose="020B0604020202020204" pitchFamily="34" charset="-128"/>
                <a:cs typeface="Arial Unicode MS" panose="020B0604020202020204" pitchFamily="34" charset="-128"/>
              </a:rPr>
              <a:t>gabriele.chiogna@tum.de</a:t>
            </a:r>
            <a:endParaRPr lang="de-DE" sz="2400" dirty="0">
              <a:solidFill>
                <a:schemeClr val="bg1"/>
              </a:solidFill>
              <a:latin typeface="TUM Neue Helvetica 55 Regular" panose="020B0604020202020204" pitchFamily="34" charset="0"/>
              <a:ea typeface="Arial Unicode MS" panose="020B0604020202020204" pitchFamily="34" charset="-128"/>
              <a:cs typeface="Arial Unicode MS" panose="020B0604020202020204" pitchFamily="34" charset="-128"/>
            </a:endParaRPr>
          </a:p>
        </p:txBody>
      </p:sp>
      <p:sp>
        <p:nvSpPr>
          <p:cNvPr id="5" name="Textfeld 4"/>
          <p:cNvSpPr txBox="1"/>
          <p:nvPr/>
        </p:nvSpPr>
        <p:spPr>
          <a:xfrm>
            <a:off x="1572123" y="39188653"/>
            <a:ext cx="17221201" cy="1938992"/>
          </a:xfrm>
          <a:prstGeom prst="rect">
            <a:avLst/>
          </a:prstGeom>
          <a:noFill/>
          <a:ln>
            <a:noFill/>
          </a:ln>
        </p:spPr>
        <p:txBody>
          <a:bodyPr wrap="square" rtlCol="0">
            <a:spAutoFit/>
          </a:bodyPr>
          <a:lstStyle/>
          <a:p>
            <a:pPr>
              <a:spcBef>
                <a:spcPts val="600"/>
              </a:spcBef>
              <a:spcAft>
                <a:spcPts val="600"/>
              </a:spcAft>
            </a:pPr>
            <a:r>
              <a:rPr lang="en-US" sz="4000" dirty="0">
                <a:solidFill>
                  <a:schemeClr val="bg1"/>
                </a:solidFill>
                <a:latin typeface="TUM Neue Helvetica 55 Regular" panose="020B0604020202020204"/>
                <a:ea typeface="Arial Unicode MS" panose="020B0604020202020204" pitchFamily="34" charset="-128"/>
                <a:cs typeface="Arial Unicode MS" panose="020B0604020202020204" pitchFamily="34" charset="-128"/>
              </a:rPr>
              <a:t>This </a:t>
            </a:r>
            <a:r>
              <a:rPr lang="en-US" sz="4000" dirty="0" smtClean="0">
                <a:solidFill>
                  <a:schemeClr val="bg1"/>
                </a:solidFill>
                <a:latin typeface="TUM Neue Helvetica 55 Regular" panose="020B0604020202020204"/>
                <a:ea typeface="Arial Unicode MS" panose="020B0604020202020204" pitchFamily="34" charset="-128"/>
                <a:cs typeface="Arial Unicode MS" panose="020B0604020202020204" pitchFamily="34" charset="-128"/>
              </a:rPr>
              <a:t>research was </a:t>
            </a:r>
            <a:r>
              <a:rPr lang="en-US" sz="4000" dirty="0">
                <a:solidFill>
                  <a:schemeClr val="bg1"/>
                </a:solidFill>
                <a:latin typeface="TUM Neue Helvetica 55 Regular" panose="020B0604020202020204"/>
                <a:ea typeface="Arial Unicode MS" panose="020B0604020202020204" pitchFamily="34" charset="-128"/>
                <a:cs typeface="Arial Unicode MS" panose="020B0604020202020204" pitchFamily="34" charset="-128"/>
              </a:rPr>
              <a:t>partially supported by </a:t>
            </a:r>
            <a:r>
              <a:rPr lang="en-US" sz="4000" dirty="0" smtClean="0">
                <a:solidFill>
                  <a:schemeClr val="bg1"/>
                </a:solidFill>
                <a:latin typeface="TUM Neue Helvetica 55 Regular" panose="020B0604020202020204"/>
                <a:ea typeface="Arial Unicode MS" panose="020B0604020202020204" pitchFamily="34" charset="-128"/>
                <a:cs typeface="Arial Unicode MS" panose="020B0604020202020204" pitchFamily="34" charset="-128"/>
              </a:rPr>
              <a:t>the European Communities 7th </a:t>
            </a:r>
            <a:r>
              <a:rPr lang="en-US" sz="4000" dirty="0">
                <a:solidFill>
                  <a:schemeClr val="bg1"/>
                </a:solidFill>
                <a:latin typeface="TUM Neue Helvetica 55 Regular" panose="020B0604020202020204"/>
                <a:ea typeface="Arial Unicode MS" panose="020B0604020202020204" pitchFamily="34" charset="-128"/>
                <a:cs typeface="Arial Unicode MS" panose="020B0604020202020204" pitchFamily="34" charset="-128"/>
              </a:rPr>
              <a:t>Framework </a:t>
            </a:r>
            <a:r>
              <a:rPr lang="en-US" sz="4000" dirty="0" err="1">
                <a:solidFill>
                  <a:schemeClr val="bg1"/>
                </a:solidFill>
                <a:latin typeface="TUM Neue Helvetica 55 Regular" panose="020B0604020202020204"/>
                <a:ea typeface="Arial Unicode MS" panose="020B0604020202020204" pitchFamily="34" charset="-128"/>
                <a:cs typeface="Arial Unicode MS" panose="020B0604020202020204" pitchFamily="34" charset="-128"/>
              </a:rPr>
              <a:t>Programme</a:t>
            </a:r>
            <a:r>
              <a:rPr lang="en-US" sz="4000" dirty="0">
                <a:solidFill>
                  <a:schemeClr val="bg1"/>
                </a:solidFill>
                <a:latin typeface="TUM Neue Helvetica 55 Regular" panose="020B0604020202020204"/>
                <a:ea typeface="Arial Unicode MS" panose="020B0604020202020204" pitchFamily="34" charset="-128"/>
                <a:cs typeface="Arial Unicode MS" panose="020B0604020202020204" pitchFamily="34" charset="-128"/>
              </a:rPr>
              <a:t> under Grant Agreement No. </a:t>
            </a:r>
            <a:r>
              <a:rPr lang="en-US" sz="4000" dirty="0" smtClean="0">
                <a:solidFill>
                  <a:schemeClr val="bg1"/>
                </a:solidFill>
                <a:latin typeface="TUM Neue Helvetica 55 Regular" panose="020B0604020202020204"/>
                <a:ea typeface="Arial Unicode MS" panose="020B0604020202020204" pitchFamily="34" charset="-128"/>
                <a:cs typeface="Arial Unicode MS" panose="020B0604020202020204" pitchFamily="34" charset="-128"/>
              </a:rPr>
              <a:t>603629-ENV-2013-6.2.1-Globaqua</a:t>
            </a:r>
            <a:r>
              <a:rPr lang="en-GB" sz="4000" dirty="0" smtClean="0">
                <a:solidFill>
                  <a:schemeClr val="bg1"/>
                </a:solidFill>
                <a:latin typeface="TUM Neue Helvetica 55 Regular" panose="020B0604020202020204"/>
                <a:ea typeface="Arial Unicode MS" panose="020B0604020202020204" pitchFamily="34" charset="-128"/>
                <a:cs typeface="Arial Unicode MS" panose="020B0604020202020204" pitchFamily="34" charset="-128"/>
              </a:rPr>
              <a:t> </a:t>
            </a:r>
            <a:endParaRPr lang="en-GB" sz="4000" dirty="0">
              <a:solidFill>
                <a:schemeClr val="bg1"/>
              </a:solidFill>
              <a:latin typeface="TUM Neue Helvetica 55 Regular" panose="020B0604020202020204"/>
              <a:ea typeface="Arial Unicode MS" panose="020B0604020202020204" pitchFamily="34" charset="-128"/>
              <a:cs typeface="Arial Unicode MS" panose="020B0604020202020204" pitchFamily="34" charset="-128"/>
            </a:endParaRPr>
          </a:p>
        </p:txBody>
      </p:sp>
      <p:pic>
        <p:nvPicPr>
          <p:cNvPr id="9" name="Immagin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87462" y="39250055"/>
            <a:ext cx="2558460" cy="2558460"/>
          </a:xfrm>
          <a:prstGeom prst="rect">
            <a:avLst/>
          </a:prstGeom>
        </p:spPr>
      </p:pic>
      <p:pic>
        <p:nvPicPr>
          <p:cNvPr id="13" name="Immagine 12"/>
          <p:cNvPicPr>
            <a:picLocks noChangeAspect="1"/>
          </p:cNvPicPr>
          <p:nvPr/>
        </p:nvPicPr>
        <p:blipFill rotWithShape="1">
          <a:blip r:embed="rId4"/>
          <a:srcRect l="49749" t="26443" r="26216" b="15733"/>
          <a:stretch/>
        </p:blipFill>
        <p:spPr>
          <a:xfrm>
            <a:off x="1222374" y="17691204"/>
            <a:ext cx="6243427" cy="8448675"/>
          </a:xfrm>
          <a:prstGeom prst="rect">
            <a:avLst/>
          </a:prstGeom>
          <a:ln>
            <a:solidFill>
              <a:schemeClr val="tx1"/>
            </a:solidFill>
          </a:ln>
        </p:spPr>
      </p:pic>
      <p:pic>
        <p:nvPicPr>
          <p:cNvPr id="15" name="Immagine 14"/>
          <p:cNvPicPr>
            <a:picLocks noChangeAspect="1"/>
          </p:cNvPicPr>
          <p:nvPr/>
        </p:nvPicPr>
        <p:blipFill rotWithShape="1">
          <a:blip r:embed="rId5"/>
          <a:srcRect l="22178" t="13738" r="51243" b="24734"/>
          <a:stretch/>
        </p:blipFill>
        <p:spPr>
          <a:xfrm>
            <a:off x="1235240" y="27958275"/>
            <a:ext cx="6243427" cy="8129868"/>
          </a:xfrm>
          <a:prstGeom prst="rect">
            <a:avLst/>
          </a:prstGeom>
          <a:ln>
            <a:solidFill>
              <a:schemeClr val="tx1"/>
            </a:solidFill>
          </a:ln>
        </p:spPr>
      </p:pic>
      <p:sp>
        <p:nvSpPr>
          <p:cNvPr id="28" name="CasellaDiTesto 27"/>
          <p:cNvSpPr txBox="1"/>
          <p:nvPr/>
        </p:nvSpPr>
        <p:spPr>
          <a:xfrm>
            <a:off x="1203325" y="26246922"/>
            <a:ext cx="4403848" cy="461665"/>
          </a:xfrm>
          <a:prstGeom prst="rect">
            <a:avLst/>
          </a:prstGeom>
          <a:noFill/>
          <a:ln>
            <a:noFill/>
          </a:ln>
        </p:spPr>
        <p:txBody>
          <a:bodyPr wrap="square" rtlCol="0">
            <a:spAutoFit/>
          </a:bodyPr>
          <a:lstStyle/>
          <a:p>
            <a:pPr>
              <a:spcAft>
                <a:spcPts val="600"/>
              </a:spcAft>
            </a:pPr>
            <a:r>
              <a:rPr lang="it-IT" sz="2400" dirty="0" smtClean="0">
                <a:latin typeface="TUM Neue Helvetica 55 Regular" panose="020B0604020202020204"/>
                <a:ea typeface="Arial Unicode MS" panose="020B0604020202020204" pitchFamily="34" charset="-128"/>
                <a:cs typeface="Arial Unicode MS" panose="020B0604020202020204" pitchFamily="34" charset="-128"/>
              </a:rPr>
              <a:t>The Adige River </a:t>
            </a:r>
            <a:r>
              <a:rPr lang="it-IT" sz="2400" dirty="0" err="1" smtClean="0">
                <a:latin typeface="TUM Neue Helvetica 55 Regular" panose="020B0604020202020204"/>
                <a:ea typeface="Arial Unicode MS" panose="020B0604020202020204" pitchFamily="34" charset="-128"/>
                <a:cs typeface="Arial Unicode MS" panose="020B0604020202020204" pitchFamily="34" charset="-128"/>
              </a:rPr>
              <a:t>Basin</a:t>
            </a:r>
            <a:endParaRPr lang="en-US" sz="2400" dirty="0" smtClean="0">
              <a:latin typeface="TUM Neue Helvetica 55 Regular" panose="020B0604020202020204"/>
              <a:ea typeface="Arial Unicode MS" panose="020B0604020202020204" pitchFamily="34" charset="-128"/>
              <a:cs typeface="Arial Unicode MS" panose="020B0604020202020204" pitchFamily="34" charset="-128"/>
            </a:endParaRPr>
          </a:p>
        </p:txBody>
      </p:sp>
      <p:sp>
        <p:nvSpPr>
          <p:cNvPr id="40" name="CasellaDiTesto 39"/>
          <p:cNvSpPr txBox="1"/>
          <p:nvPr/>
        </p:nvSpPr>
        <p:spPr>
          <a:xfrm>
            <a:off x="1235240" y="36388984"/>
            <a:ext cx="6300577" cy="1200329"/>
          </a:xfrm>
          <a:prstGeom prst="rect">
            <a:avLst/>
          </a:prstGeom>
          <a:noFill/>
          <a:ln>
            <a:noFill/>
          </a:ln>
        </p:spPr>
        <p:txBody>
          <a:bodyPr wrap="square" rtlCol="0">
            <a:spAutoFit/>
          </a:bodyPr>
          <a:lstStyle/>
          <a:p>
            <a:pPr algn="just">
              <a:spcAft>
                <a:spcPts val="600"/>
              </a:spcAft>
            </a:pPr>
            <a:r>
              <a:rPr lang="it-IT" sz="2400" dirty="0">
                <a:latin typeface="TUM Neue Helvetica 55 Regular" panose="020B0604020202020204"/>
              </a:rPr>
              <a:t>a) Trends and Mann-Kendall </a:t>
            </a:r>
            <a:r>
              <a:rPr lang="it-IT" sz="2400" dirty="0" err="1">
                <a:latin typeface="TUM Neue Helvetica 55 Regular" panose="020B0604020202020204"/>
              </a:rPr>
              <a:t>significance</a:t>
            </a:r>
            <a:r>
              <a:rPr lang="it-IT" sz="2400" dirty="0">
                <a:latin typeface="TUM Neue Helvetica 55 Regular" panose="020B0604020202020204"/>
              </a:rPr>
              <a:t> test b) time </a:t>
            </a:r>
            <a:r>
              <a:rPr lang="it-IT" sz="2400" dirty="0" err="1">
                <a:latin typeface="TUM Neue Helvetica 55 Regular" panose="020B0604020202020204"/>
              </a:rPr>
              <a:t>series</a:t>
            </a:r>
            <a:r>
              <a:rPr lang="it-IT" sz="2400" dirty="0">
                <a:latin typeface="TUM Neue Helvetica 55 Regular" panose="020B0604020202020204"/>
              </a:rPr>
              <a:t> of </a:t>
            </a:r>
            <a:r>
              <a:rPr lang="it-IT" sz="2400" dirty="0" err="1">
                <a:latin typeface="TUM Neue Helvetica 55 Regular" panose="020B0604020202020204"/>
              </a:rPr>
              <a:t>average</a:t>
            </a:r>
            <a:r>
              <a:rPr lang="it-IT" sz="2400" dirty="0">
                <a:latin typeface="TUM Neue Helvetica 55 Regular" panose="020B0604020202020204"/>
              </a:rPr>
              <a:t> </a:t>
            </a:r>
            <a:r>
              <a:rPr lang="it-IT" sz="2400" dirty="0" err="1">
                <a:latin typeface="TUM Neue Helvetica 55 Regular" panose="020B0604020202020204"/>
              </a:rPr>
              <a:t>annual</a:t>
            </a:r>
            <a:r>
              <a:rPr lang="it-IT" sz="2400" dirty="0">
                <a:latin typeface="TUM Neue Helvetica 55 Regular" panose="020B0604020202020204"/>
              </a:rPr>
              <a:t> Q </a:t>
            </a:r>
            <a:r>
              <a:rPr lang="it-IT" sz="2400" dirty="0" err="1">
                <a:latin typeface="TUM Neue Helvetica 55 Regular" panose="020B0604020202020204"/>
              </a:rPr>
              <a:t>registered</a:t>
            </a:r>
            <a:r>
              <a:rPr lang="it-IT" sz="2400" dirty="0">
                <a:latin typeface="TUM Neue Helvetica 55 Regular" panose="020B0604020202020204"/>
              </a:rPr>
              <a:t> in Trentino and </a:t>
            </a:r>
            <a:r>
              <a:rPr lang="it-IT" sz="2400" dirty="0" err="1">
                <a:latin typeface="TUM Neue Helvetica 55 Regular" panose="020B0604020202020204"/>
              </a:rPr>
              <a:t>catchment-avereaged</a:t>
            </a:r>
            <a:r>
              <a:rPr lang="it-IT" sz="2400" dirty="0">
                <a:latin typeface="TUM Neue Helvetica 55 Regular" panose="020B0604020202020204"/>
              </a:rPr>
              <a:t> P.</a:t>
            </a:r>
            <a:endParaRPr lang="en-US" sz="2400" dirty="0">
              <a:latin typeface="TUM Neue Helvetica 55 Regular" panose="020B0604020202020204"/>
            </a:endParaRPr>
          </a:p>
        </p:txBody>
      </p:sp>
      <p:pic>
        <p:nvPicPr>
          <p:cNvPr id="29" name="Immagine 28"/>
          <p:cNvPicPr>
            <a:picLocks noChangeAspect="1"/>
          </p:cNvPicPr>
          <p:nvPr/>
        </p:nvPicPr>
        <p:blipFill rotWithShape="1">
          <a:blip r:embed="rId6"/>
          <a:srcRect l="27832" t="31403" r="29756" b="16733"/>
          <a:stretch/>
        </p:blipFill>
        <p:spPr>
          <a:xfrm>
            <a:off x="15794731" y="17725565"/>
            <a:ext cx="8543925" cy="5876926"/>
          </a:xfrm>
          <a:prstGeom prst="rect">
            <a:avLst/>
          </a:prstGeom>
          <a:ln>
            <a:solidFill>
              <a:schemeClr val="tx1"/>
            </a:solidFill>
          </a:ln>
        </p:spPr>
      </p:pic>
      <p:pic>
        <p:nvPicPr>
          <p:cNvPr id="31" name="Immagine 30"/>
          <p:cNvPicPr>
            <a:picLocks noChangeAspect="1"/>
          </p:cNvPicPr>
          <p:nvPr/>
        </p:nvPicPr>
        <p:blipFill rotWithShape="1">
          <a:blip r:embed="rId7"/>
          <a:srcRect l="21809" t="27254" r="40033" b="32981"/>
          <a:stretch/>
        </p:blipFill>
        <p:spPr>
          <a:xfrm>
            <a:off x="8137397" y="27958275"/>
            <a:ext cx="6468940" cy="3935992"/>
          </a:xfrm>
          <a:prstGeom prst="rect">
            <a:avLst/>
          </a:prstGeom>
          <a:ln>
            <a:solidFill>
              <a:schemeClr val="tx1"/>
            </a:solidFill>
          </a:ln>
        </p:spPr>
      </p:pic>
      <p:pic>
        <p:nvPicPr>
          <p:cNvPr id="32" name="Immagine 31"/>
          <p:cNvPicPr>
            <a:picLocks noChangeAspect="1"/>
          </p:cNvPicPr>
          <p:nvPr/>
        </p:nvPicPr>
        <p:blipFill rotWithShape="1">
          <a:blip r:embed="rId8"/>
          <a:srcRect l="44968" t="27627" r="17190" b="33355"/>
          <a:stretch/>
        </p:blipFill>
        <p:spPr>
          <a:xfrm>
            <a:off x="8137397" y="32199762"/>
            <a:ext cx="6468940" cy="3894131"/>
          </a:xfrm>
          <a:prstGeom prst="rect">
            <a:avLst/>
          </a:prstGeom>
          <a:ln>
            <a:solidFill>
              <a:schemeClr val="tx1"/>
            </a:solidFill>
          </a:ln>
        </p:spPr>
      </p:pic>
      <p:sp>
        <p:nvSpPr>
          <p:cNvPr id="12" name="Rettangolo 11"/>
          <p:cNvSpPr/>
          <p:nvPr/>
        </p:nvSpPr>
        <p:spPr>
          <a:xfrm>
            <a:off x="7549571" y="17644193"/>
            <a:ext cx="8065138" cy="9325630"/>
          </a:xfrm>
          <a:prstGeom prst="rect">
            <a:avLst/>
          </a:prstGeom>
        </p:spPr>
        <p:txBody>
          <a:bodyPr wrap="square">
            <a:spAutoFit/>
          </a:bodyPr>
          <a:lstStyle/>
          <a:p>
            <a:pPr algn="just"/>
            <a:r>
              <a:rPr lang="en-US" sz="2400" dirty="0">
                <a:latin typeface="TUM Neue Helvetica 55 Regular" panose="020B0604020202020204"/>
              </a:rPr>
              <a:t>The Adige river rises from a spring in proximity of the </a:t>
            </a:r>
            <a:r>
              <a:rPr lang="en-US" sz="2400" dirty="0" err="1">
                <a:latin typeface="TUM Neue Helvetica 55 Regular" panose="020B0604020202020204"/>
              </a:rPr>
              <a:t>Resia</a:t>
            </a:r>
            <a:r>
              <a:rPr lang="en-US" sz="2400" dirty="0">
                <a:latin typeface="TUM Neue Helvetica 55 Regular" panose="020B0604020202020204"/>
              </a:rPr>
              <a:t> lake at the elevation of 1586 m </a:t>
            </a:r>
            <a:r>
              <a:rPr lang="en-US" sz="2400" dirty="0" err="1">
                <a:latin typeface="TUM Neue Helvetica 55 Regular" panose="020B0604020202020204"/>
              </a:rPr>
              <a:t>a.s.l</a:t>
            </a:r>
            <a:r>
              <a:rPr lang="en-US" sz="2400" dirty="0">
                <a:latin typeface="TUM Neue Helvetica 55 Regular" panose="020B0604020202020204"/>
              </a:rPr>
              <a:t>. and after 409 km it ends in the Adriatic sea. The mean water discharge registered at </a:t>
            </a:r>
            <a:r>
              <a:rPr lang="en-US" sz="2400" dirty="0" err="1">
                <a:latin typeface="TUM Neue Helvetica 55 Regular" panose="020B0604020202020204"/>
              </a:rPr>
              <a:t>Boara</a:t>
            </a:r>
            <a:r>
              <a:rPr lang="en-US" sz="2400" dirty="0">
                <a:latin typeface="TUM Neue Helvetica 55 Regular" panose="020B0604020202020204"/>
              </a:rPr>
              <a:t> </a:t>
            </a:r>
            <a:r>
              <a:rPr lang="en-US" sz="2400" dirty="0" err="1">
                <a:latin typeface="TUM Neue Helvetica 55 Regular" panose="020B0604020202020204"/>
              </a:rPr>
              <a:t>Pisani</a:t>
            </a:r>
            <a:r>
              <a:rPr lang="en-US" sz="2400" dirty="0">
                <a:latin typeface="TUM Neue Helvetica 55 Regular" panose="020B0604020202020204"/>
              </a:rPr>
              <a:t> gauging station is about 202 m3/s, with peaks usually registered in the period from June to September, showing the typical behavior of Alpine catchments. According to the last report from the basin authority glaciers cover an area of 212 km2, corresponding to 1.9% of the catchment's area at Verona. Glaciers strongly influence the annual flow regime of the Adige river. Hence, they are carefully monitored due to the increasing concern related to the observed acceleration in melting caused by rising air temperatures. Analysis of land cover changes as retrieved by CORINE (www.eea.europa.eu/publications/COR0-landcover) products in 1990 and 2006 showed that glaciers have reduced their surface extent with a negative trend of about 2.3 km2/year. Climate in the Adige river basin is characterized by dry winters, snow and glacier-melt in spring, whereas it is humid during summer and autumn. Annual average precipitation values range between 500 mm in Val </a:t>
            </a:r>
            <a:r>
              <a:rPr lang="en-US" sz="2400" dirty="0" err="1">
                <a:latin typeface="TUM Neue Helvetica 55 Regular" panose="020B0604020202020204"/>
              </a:rPr>
              <a:t>Venosta</a:t>
            </a:r>
            <a:r>
              <a:rPr lang="en-US" sz="2400" dirty="0">
                <a:latin typeface="TUM Neue Helvetica 55 Regular" panose="020B0604020202020204"/>
              </a:rPr>
              <a:t> and 1600mm in the southern part of the basin. The Adige river provides water to 34 large hydropower plants (average nominal capacity larger than 3 MW) with a total effective power of 650 MW.</a:t>
            </a:r>
          </a:p>
        </p:txBody>
      </p:sp>
      <p:sp>
        <p:nvSpPr>
          <p:cNvPr id="34" name="TextBox 6"/>
          <p:cNvSpPr txBox="1"/>
          <p:nvPr/>
        </p:nvSpPr>
        <p:spPr>
          <a:xfrm>
            <a:off x="1222374" y="27186297"/>
            <a:ext cx="27977014" cy="646331"/>
          </a:xfrm>
          <a:prstGeom prst="rect">
            <a:avLst/>
          </a:prstGeom>
          <a:noFill/>
          <a:ln w="9525">
            <a:noFill/>
            <a:miter lim="800000"/>
            <a:headEnd/>
            <a:tailEnd/>
          </a:ln>
        </p:spPr>
        <p:txBody>
          <a:bodyPr wrap="square">
            <a:spAutoFit/>
          </a:bodyPr>
          <a:lstStyle>
            <a:defPPr>
              <a:defRPr lang="en-US"/>
            </a:defPPr>
            <a:lvl1pPr>
              <a:defRPr sz="3600">
                <a:latin typeface="TUM Neue Helvetica 55 Regular" panose="020B0604020202020204" pitchFamily="34" charset="0"/>
              </a:defRPr>
            </a:lvl1pPr>
          </a:lstStyle>
          <a:p>
            <a:pPr>
              <a:tabLst>
                <a:tab pos="6810375" algn="l"/>
              </a:tabLst>
            </a:pPr>
            <a:r>
              <a:rPr lang="it-IT" b="1" dirty="0"/>
              <a:t>CLIMATE CHANGE                      </a:t>
            </a:r>
            <a:r>
              <a:rPr lang="it-IT" b="1" dirty="0" smtClean="0"/>
              <a:t>   +   </a:t>
            </a:r>
            <a:r>
              <a:rPr lang="it-IT" b="1" dirty="0"/>
              <a:t>HYDROPEAKING                        </a:t>
            </a:r>
            <a:r>
              <a:rPr lang="it-IT" b="1" dirty="0" smtClean="0"/>
              <a:t>+   </a:t>
            </a:r>
            <a:r>
              <a:rPr lang="it-IT" b="1" dirty="0"/>
              <a:t>EMERGING POLLUTANTS                               </a:t>
            </a:r>
          </a:p>
        </p:txBody>
      </p:sp>
      <p:sp>
        <p:nvSpPr>
          <p:cNvPr id="35" name="CasellaDiTesto 34"/>
          <p:cNvSpPr txBox="1"/>
          <p:nvPr/>
        </p:nvSpPr>
        <p:spPr>
          <a:xfrm>
            <a:off x="8137397" y="36388984"/>
            <a:ext cx="6300577" cy="1569660"/>
          </a:xfrm>
          <a:prstGeom prst="rect">
            <a:avLst/>
          </a:prstGeom>
          <a:noFill/>
          <a:ln>
            <a:noFill/>
          </a:ln>
        </p:spPr>
        <p:txBody>
          <a:bodyPr wrap="square" rtlCol="0">
            <a:spAutoFit/>
          </a:bodyPr>
          <a:lstStyle/>
          <a:p>
            <a:pPr algn="just">
              <a:spcAft>
                <a:spcPts val="600"/>
              </a:spcAft>
            </a:pPr>
            <a:r>
              <a:rPr lang="it-IT" sz="2400" dirty="0">
                <a:latin typeface="TUM Neue Helvetica 55 Regular" panose="020B0604020202020204"/>
              </a:rPr>
              <a:t>Natural </a:t>
            </a:r>
            <a:r>
              <a:rPr lang="it-IT" sz="2400" dirty="0" err="1">
                <a:latin typeface="TUM Neue Helvetica 55 Regular" panose="020B0604020202020204"/>
              </a:rPr>
              <a:t>streamflow</a:t>
            </a:r>
            <a:r>
              <a:rPr lang="it-IT" sz="2400" dirty="0">
                <a:latin typeface="TUM Neue Helvetica 55 Regular" panose="020B0604020202020204"/>
              </a:rPr>
              <a:t> (</a:t>
            </a:r>
            <a:r>
              <a:rPr lang="it-IT" sz="2400" dirty="0" err="1">
                <a:latin typeface="TUM Neue Helvetica 55 Regular" panose="020B0604020202020204"/>
              </a:rPr>
              <a:t>red</a:t>
            </a:r>
            <a:r>
              <a:rPr lang="it-IT" sz="2400" dirty="0">
                <a:latin typeface="TUM Neue Helvetica 55 Regular" panose="020B0604020202020204"/>
              </a:rPr>
              <a:t> line) vs </a:t>
            </a:r>
            <a:r>
              <a:rPr lang="it-IT" sz="2400" dirty="0" err="1">
                <a:latin typeface="TUM Neue Helvetica 55 Regular" panose="020B0604020202020204"/>
              </a:rPr>
              <a:t>altered</a:t>
            </a:r>
            <a:r>
              <a:rPr lang="it-IT" sz="2400" dirty="0">
                <a:latin typeface="TUM Neue Helvetica 55 Regular" panose="020B0604020202020204"/>
              </a:rPr>
              <a:t> </a:t>
            </a:r>
            <a:r>
              <a:rPr lang="it-IT" sz="2400" dirty="0" err="1">
                <a:latin typeface="TUM Neue Helvetica 55 Regular" panose="020B0604020202020204"/>
              </a:rPr>
              <a:t>streamflow</a:t>
            </a:r>
            <a:r>
              <a:rPr lang="it-IT" sz="2400" dirty="0">
                <a:latin typeface="TUM Neue Helvetica 55 Regular" panose="020B0604020202020204"/>
              </a:rPr>
              <a:t> (blue line) for the </a:t>
            </a:r>
            <a:r>
              <a:rPr lang="it-IT" sz="2400" dirty="0" err="1">
                <a:latin typeface="TUM Neue Helvetica 55 Regular" panose="020B0604020202020204"/>
              </a:rPr>
              <a:t>gauging</a:t>
            </a:r>
            <a:r>
              <a:rPr lang="it-IT" sz="2400" dirty="0">
                <a:latin typeface="TUM Neue Helvetica 55 Regular" panose="020B0604020202020204"/>
              </a:rPr>
              <a:t> station of Bronzolo </a:t>
            </a:r>
            <a:r>
              <a:rPr lang="it-IT" sz="2400" dirty="0" err="1">
                <a:latin typeface="TUM Neue Helvetica 55 Regular" panose="020B0604020202020204"/>
              </a:rPr>
              <a:t>computed</a:t>
            </a:r>
            <a:r>
              <a:rPr lang="it-IT" sz="2400" dirty="0">
                <a:latin typeface="TUM Neue Helvetica 55 Regular" panose="020B0604020202020204"/>
              </a:rPr>
              <a:t> for the </a:t>
            </a:r>
            <a:r>
              <a:rPr lang="it-IT" sz="2400" dirty="0" err="1">
                <a:latin typeface="TUM Neue Helvetica 55 Regular" panose="020B0604020202020204"/>
              </a:rPr>
              <a:t>period</a:t>
            </a:r>
            <a:r>
              <a:rPr lang="it-IT" sz="2400" dirty="0">
                <a:latin typeface="TUM Neue Helvetica 55 Regular" panose="020B0604020202020204"/>
              </a:rPr>
              <a:t> 2001 -2010</a:t>
            </a:r>
            <a:endParaRPr lang="en-US" sz="2400" dirty="0">
              <a:latin typeface="TUM Neue Helvetica 55 Regular" panose="020B0604020202020204"/>
            </a:endParaRPr>
          </a:p>
        </p:txBody>
      </p:sp>
      <p:pic>
        <p:nvPicPr>
          <p:cNvPr id="16" name="Immagine 15"/>
          <p:cNvPicPr>
            <a:picLocks noChangeAspect="1"/>
          </p:cNvPicPr>
          <p:nvPr/>
        </p:nvPicPr>
        <p:blipFill rotWithShape="1">
          <a:blip r:embed="rId9"/>
          <a:srcRect l="35625" t="15276" r="23401" b="19951"/>
          <a:stretch/>
        </p:blipFill>
        <p:spPr>
          <a:xfrm>
            <a:off x="15433509" y="27947538"/>
            <a:ext cx="8905148" cy="8139788"/>
          </a:xfrm>
          <a:prstGeom prst="rect">
            <a:avLst/>
          </a:prstGeom>
          <a:ln>
            <a:solidFill>
              <a:schemeClr val="tx1"/>
            </a:solidFill>
          </a:ln>
        </p:spPr>
      </p:pic>
      <p:sp>
        <p:nvSpPr>
          <p:cNvPr id="38" name="CasellaDiTesto 37"/>
          <p:cNvSpPr txBox="1"/>
          <p:nvPr/>
        </p:nvSpPr>
        <p:spPr>
          <a:xfrm>
            <a:off x="15416610" y="36388985"/>
            <a:ext cx="8922046" cy="1569660"/>
          </a:xfrm>
          <a:prstGeom prst="rect">
            <a:avLst/>
          </a:prstGeom>
          <a:noFill/>
          <a:ln>
            <a:noFill/>
          </a:ln>
        </p:spPr>
        <p:txBody>
          <a:bodyPr wrap="square" rtlCol="0">
            <a:spAutoFit/>
          </a:bodyPr>
          <a:lstStyle/>
          <a:p>
            <a:pPr algn="just">
              <a:spcAft>
                <a:spcPts val="600"/>
              </a:spcAft>
            </a:pPr>
            <a:r>
              <a:rPr lang="it-IT" sz="2400" dirty="0" smtClean="0">
                <a:latin typeface="TUM Neue Helvetica 55 Regular" panose="020B0604020202020204"/>
                <a:ea typeface="Arial Unicode MS" panose="020B0604020202020204" pitchFamily="34" charset="-128"/>
                <a:cs typeface="Arial Unicode MS" panose="020B0604020202020204" pitchFamily="34" charset="-128"/>
              </a:rPr>
              <a:t>Preliminary </a:t>
            </a:r>
            <a:r>
              <a:rPr lang="it-IT" sz="2400" dirty="0" err="1" smtClean="0">
                <a:latin typeface="TUM Neue Helvetica 55 Regular" panose="020B0604020202020204"/>
                <a:ea typeface="Arial Unicode MS" panose="020B0604020202020204" pitchFamily="34" charset="-128"/>
                <a:cs typeface="Arial Unicode MS" panose="020B0604020202020204" pitchFamily="34" charset="-128"/>
              </a:rPr>
              <a:t>results</a:t>
            </a:r>
            <a:r>
              <a:rPr lang="it-IT" sz="2400" dirty="0" smtClean="0">
                <a:latin typeface="TUM Neue Helvetica 55 Regular" panose="020B0604020202020204"/>
                <a:ea typeface="Arial Unicode MS" panose="020B0604020202020204" pitchFamily="34" charset="-128"/>
                <a:cs typeface="Arial Unicode MS" panose="020B0604020202020204" pitchFamily="34" charset="-128"/>
              </a:rPr>
              <a:t> of the first global </a:t>
            </a:r>
            <a:r>
              <a:rPr lang="it-IT" sz="2400" dirty="0" err="1" smtClean="0">
                <a:latin typeface="TUM Neue Helvetica 55 Regular" panose="020B0604020202020204"/>
                <a:ea typeface="Arial Unicode MS" panose="020B0604020202020204" pitchFamily="34" charset="-128"/>
                <a:cs typeface="Arial Unicode MS" panose="020B0604020202020204" pitchFamily="34" charset="-128"/>
              </a:rPr>
              <a:t>sampling</a:t>
            </a:r>
            <a:r>
              <a:rPr lang="it-IT" sz="2400" dirty="0" smtClean="0">
                <a:latin typeface="TUM Neue Helvetica 55 Regular" panose="020B0604020202020204"/>
                <a:ea typeface="Arial Unicode MS" panose="020B0604020202020204" pitchFamily="34" charset="-128"/>
                <a:cs typeface="Arial Unicode MS" panose="020B0604020202020204" pitchFamily="34" charset="-128"/>
              </a:rPr>
              <a:t> </a:t>
            </a:r>
            <a:r>
              <a:rPr lang="it-IT" sz="2400" dirty="0" err="1" smtClean="0">
                <a:latin typeface="TUM Neue Helvetica 55 Regular" panose="020B0604020202020204"/>
                <a:ea typeface="Arial Unicode MS" panose="020B0604020202020204" pitchFamily="34" charset="-128"/>
                <a:cs typeface="Arial Unicode MS" panose="020B0604020202020204" pitchFamily="34" charset="-128"/>
              </a:rPr>
              <a:t>campaign</a:t>
            </a:r>
            <a:r>
              <a:rPr lang="it-IT" sz="2400" dirty="0" smtClean="0">
                <a:latin typeface="TUM Neue Helvetica 55 Regular" panose="020B0604020202020204"/>
                <a:ea typeface="Arial Unicode MS" panose="020B0604020202020204" pitchFamily="34" charset="-128"/>
                <a:cs typeface="Arial Unicode MS" panose="020B0604020202020204" pitchFamily="34" charset="-128"/>
              </a:rPr>
              <a:t> </a:t>
            </a:r>
            <a:r>
              <a:rPr lang="it-IT" sz="2400" dirty="0" err="1" smtClean="0">
                <a:latin typeface="TUM Neue Helvetica 55 Regular" panose="020B0604020202020204"/>
                <a:ea typeface="Arial Unicode MS" panose="020B0604020202020204" pitchFamily="34" charset="-128"/>
                <a:cs typeface="Arial Unicode MS" panose="020B0604020202020204" pitchFamily="34" charset="-128"/>
              </a:rPr>
              <a:t>performed</a:t>
            </a:r>
            <a:r>
              <a:rPr lang="it-IT" sz="2400" dirty="0" smtClean="0">
                <a:latin typeface="TUM Neue Helvetica 55 Regular" panose="020B0604020202020204"/>
                <a:ea typeface="Arial Unicode MS" panose="020B0604020202020204" pitchFamily="34" charset="-128"/>
                <a:cs typeface="Arial Unicode MS" panose="020B0604020202020204" pitchFamily="34" charset="-128"/>
              </a:rPr>
              <a:t> </a:t>
            </a:r>
            <a:r>
              <a:rPr lang="it-IT" sz="2400" dirty="0" err="1" smtClean="0">
                <a:latin typeface="TUM Neue Helvetica 55 Regular" panose="020B0604020202020204"/>
                <a:ea typeface="Arial Unicode MS" panose="020B0604020202020204" pitchFamily="34" charset="-128"/>
                <a:cs typeface="Arial Unicode MS" panose="020B0604020202020204" pitchFamily="34" charset="-128"/>
              </a:rPr>
              <a:t>within</a:t>
            </a:r>
            <a:r>
              <a:rPr lang="it-IT" sz="2400" dirty="0" smtClean="0">
                <a:latin typeface="TUM Neue Helvetica 55 Regular" panose="020B0604020202020204"/>
                <a:ea typeface="Arial Unicode MS" panose="020B0604020202020204" pitchFamily="34" charset="-128"/>
                <a:cs typeface="Arial Unicode MS" panose="020B0604020202020204" pitchFamily="34" charset="-128"/>
              </a:rPr>
              <a:t> the </a:t>
            </a:r>
            <a:r>
              <a:rPr lang="it-IT" sz="2400" dirty="0" err="1" smtClean="0">
                <a:latin typeface="TUM Neue Helvetica 55 Regular" panose="020B0604020202020204"/>
                <a:ea typeface="Arial Unicode MS" panose="020B0604020202020204" pitchFamily="34" charset="-128"/>
                <a:cs typeface="Arial Unicode MS" panose="020B0604020202020204" pitchFamily="34" charset="-128"/>
              </a:rPr>
              <a:t>Globaqua</a:t>
            </a:r>
            <a:r>
              <a:rPr lang="it-IT" sz="2400" dirty="0" smtClean="0">
                <a:latin typeface="TUM Neue Helvetica 55 Regular" panose="020B0604020202020204"/>
                <a:ea typeface="Arial Unicode MS" panose="020B0604020202020204" pitchFamily="34" charset="-128"/>
                <a:cs typeface="Arial Unicode MS" panose="020B0604020202020204" pitchFamily="34" charset="-128"/>
              </a:rPr>
              <a:t> </a:t>
            </a:r>
            <a:r>
              <a:rPr lang="it-IT" sz="2400" dirty="0" err="1" smtClean="0">
                <a:latin typeface="TUM Neue Helvetica 55 Regular" panose="020B0604020202020204"/>
                <a:ea typeface="Arial Unicode MS" panose="020B0604020202020204" pitchFamily="34" charset="-128"/>
                <a:cs typeface="Arial Unicode MS" panose="020B0604020202020204" pitchFamily="34" charset="-128"/>
              </a:rPr>
              <a:t>project</a:t>
            </a:r>
            <a:r>
              <a:rPr lang="it-IT" sz="2400" dirty="0" smtClean="0">
                <a:latin typeface="TUM Neue Helvetica 55 Regular" panose="020B0604020202020204"/>
                <a:ea typeface="Arial Unicode MS" panose="020B0604020202020204" pitchFamily="34" charset="-128"/>
                <a:cs typeface="Arial Unicode MS" panose="020B0604020202020204" pitchFamily="34" charset="-128"/>
              </a:rPr>
              <a:t>. The </a:t>
            </a:r>
            <a:r>
              <a:rPr lang="it-IT" sz="2400" dirty="0" err="1" smtClean="0">
                <a:latin typeface="TUM Neue Helvetica 55 Regular" panose="020B0604020202020204"/>
                <a:ea typeface="Arial Unicode MS" panose="020B0604020202020204" pitchFamily="34" charset="-128"/>
                <a:cs typeface="Arial Unicode MS" panose="020B0604020202020204" pitchFamily="34" charset="-128"/>
              </a:rPr>
              <a:t>occurence</a:t>
            </a:r>
            <a:r>
              <a:rPr lang="it-IT" sz="2400" dirty="0" smtClean="0">
                <a:latin typeface="TUM Neue Helvetica 55 Regular" panose="020B0604020202020204"/>
                <a:ea typeface="Arial Unicode MS" panose="020B0604020202020204" pitchFamily="34" charset="-128"/>
                <a:cs typeface="Arial Unicode MS" panose="020B0604020202020204" pitchFamily="34" charset="-128"/>
              </a:rPr>
              <a:t> of </a:t>
            </a:r>
            <a:r>
              <a:rPr lang="it-IT" sz="2400" dirty="0" err="1" smtClean="0">
                <a:latin typeface="TUM Neue Helvetica 55 Regular" panose="020B0604020202020204"/>
                <a:ea typeface="Arial Unicode MS" panose="020B0604020202020204" pitchFamily="34" charset="-128"/>
                <a:cs typeface="Arial Unicode MS" panose="020B0604020202020204" pitchFamily="34" charset="-128"/>
              </a:rPr>
              <a:t>emerging</a:t>
            </a:r>
            <a:r>
              <a:rPr lang="it-IT" sz="2400" dirty="0" smtClean="0">
                <a:latin typeface="TUM Neue Helvetica 55 Regular" panose="020B0604020202020204"/>
                <a:ea typeface="Arial Unicode MS" panose="020B0604020202020204" pitchFamily="34" charset="-128"/>
                <a:cs typeface="Arial Unicode MS" panose="020B0604020202020204" pitchFamily="34" charset="-128"/>
              </a:rPr>
              <a:t> </a:t>
            </a:r>
            <a:r>
              <a:rPr lang="it-IT" sz="2400" dirty="0" err="1" smtClean="0">
                <a:latin typeface="TUM Neue Helvetica 55 Regular" panose="020B0604020202020204"/>
                <a:ea typeface="Arial Unicode MS" panose="020B0604020202020204" pitchFamily="34" charset="-128"/>
                <a:cs typeface="Arial Unicode MS" panose="020B0604020202020204" pitchFamily="34" charset="-128"/>
              </a:rPr>
              <a:t>pollutants</a:t>
            </a:r>
            <a:r>
              <a:rPr lang="it-IT" sz="2400" dirty="0" smtClean="0">
                <a:latin typeface="TUM Neue Helvetica 55 Regular" panose="020B0604020202020204"/>
                <a:ea typeface="Arial Unicode MS" panose="020B0604020202020204" pitchFamily="34" charset="-128"/>
                <a:cs typeface="Arial Unicode MS" panose="020B0604020202020204" pitchFamily="34" charset="-128"/>
              </a:rPr>
              <a:t> in the </a:t>
            </a:r>
            <a:r>
              <a:rPr lang="it-IT" sz="2400" dirty="0" err="1" smtClean="0">
                <a:latin typeface="TUM Neue Helvetica 55 Regular" panose="020B0604020202020204"/>
                <a:ea typeface="Arial Unicode MS" panose="020B0604020202020204" pitchFamily="34" charset="-128"/>
                <a:cs typeface="Arial Unicode MS" panose="020B0604020202020204" pitchFamily="34" charset="-128"/>
              </a:rPr>
              <a:t>catchment</a:t>
            </a:r>
            <a:r>
              <a:rPr lang="it-IT" sz="2400" dirty="0" smtClean="0">
                <a:latin typeface="TUM Neue Helvetica 55 Regular" panose="020B0604020202020204"/>
                <a:ea typeface="Arial Unicode MS" panose="020B0604020202020204" pitchFamily="34" charset="-128"/>
                <a:cs typeface="Arial Unicode MS" panose="020B0604020202020204" pitchFamily="34" charset="-128"/>
              </a:rPr>
              <a:t> can be </a:t>
            </a:r>
            <a:r>
              <a:rPr lang="it-IT" sz="2400" dirty="0" err="1" smtClean="0">
                <a:latin typeface="TUM Neue Helvetica 55 Regular" panose="020B0604020202020204"/>
                <a:ea typeface="Arial Unicode MS" panose="020B0604020202020204" pitchFamily="34" charset="-128"/>
                <a:cs typeface="Arial Unicode MS" panose="020B0604020202020204" pitchFamily="34" charset="-128"/>
              </a:rPr>
              <a:t>correlated</a:t>
            </a:r>
            <a:r>
              <a:rPr lang="it-IT" sz="2400" dirty="0" smtClean="0">
                <a:latin typeface="TUM Neue Helvetica 55 Regular" panose="020B0604020202020204"/>
                <a:ea typeface="Arial Unicode MS" panose="020B0604020202020204" pitchFamily="34" charset="-128"/>
                <a:cs typeface="Arial Unicode MS" panose="020B0604020202020204" pitchFamily="34" charset="-128"/>
              </a:rPr>
              <a:t> with </a:t>
            </a:r>
            <a:r>
              <a:rPr lang="it-IT" sz="2400" dirty="0" err="1" smtClean="0">
                <a:latin typeface="TUM Neue Helvetica 55 Regular" panose="020B0604020202020204"/>
                <a:ea typeface="Arial Unicode MS" panose="020B0604020202020204" pitchFamily="34" charset="-128"/>
                <a:cs typeface="Arial Unicode MS" panose="020B0604020202020204" pitchFamily="34" charset="-128"/>
              </a:rPr>
              <a:t>touristic</a:t>
            </a:r>
            <a:r>
              <a:rPr lang="it-IT" sz="2400" dirty="0" smtClean="0">
                <a:latin typeface="TUM Neue Helvetica 55 Regular" panose="020B0604020202020204"/>
                <a:ea typeface="Arial Unicode MS" panose="020B0604020202020204" pitchFamily="34" charset="-128"/>
                <a:cs typeface="Arial Unicode MS" panose="020B0604020202020204" pitchFamily="34" charset="-128"/>
              </a:rPr>
              <a:t> </a:t>
            </a:r>
            <a:r>
              <a:rPr lang="it-IT" sz="2400" dirty="0" err="1" smtClean="0">
                <a:latin typeface="TUM Neue Helvetica 55 Regular" panose="020B0604020202020204"/>
                <a:ea typeface="Arial Unicode MS" panose="020B0604020202020204" pitchFamily="34" charset="-128"/>
                <a:cs typeface="Arial Unicode MS" panose="020B0604020202020204" pitchFamily="34" charset="-128"/>
              </a:rPr>
              <a:t>acivities</a:t>
            </a:r>
            <a:r>
              <a:rPr lang="it-IT" sz="2400" dirty="0" smtClean="0">
                <a:latin typeface="TUM Neue Helvetica 55 Regular" panose="020B0604020202020204"/>
                <a:ea typeface="Arial Unicode MS" panose="020B0604020202020204" pitchFamily="34" charset="-128"/>
                <a:cs typeface="Arial Unicode MS" panose="020B0604020202020204" pitchFamily="34" charset="-128"/>
              </a:rPr>
              <a:t>.</a:t>
            </a:r>
            <a:endParaRPr lang="en-US" sz="2400" dirty="0" smtClean="0">
              <a:latin typeface="TUM Neue Helvetica 55 Regular" panose="020B0604020202020204"/>
              <a:ea typeface="Arial Unicode MS" panose="020B0604020202020204" pitchFamily="34" charset="-128"/>
              <a:cs typeface="Arial Unicode MS" panose="020B0604020202020204" pitchFamily="34" charset="-128"/>
            </a:endParaRPr>
          </a:p>
        </p:txBody>
      </p:sp>
      <p:pic>
        <p:nvPicPr>
          <p:cNvPr id="17" name="Immagine 16"/>
          <p:cNvPicPr>
            <a:picLocks noChangeAspect="1"/>
          </p:cNvPicPr>
          <p:nvPr/>
        </p:nvPicPr>
        <p:blipFill>
          <a:blip r:embed="rId10"/>
          <a:stretch>
            <a:fillRect/>
          </a:stretch>
        </p:blipFill>
        <p:spPr>
          <a:xfrm>
            <a:off x="24604225" y="17677439"/>
            <a:ext cx="4647292" cy="3086841"/>
          </a:xfrm>
          <a:prstGeom prst="rect">
            <a:avLst/>
          </a:prstGeom>
        </p:spPr>
      </p:pic>
      <p:pic>
        <p:nvPicPr>
          <p:cNvPr id="18" name="Immagine 17"/>
          <p:cNvPicPr>
            <a:picLocks noChangeAspect="1"/>
          </p:cNvPicPr>
          <p:nvPr/>
        </p:nvPicPr>
        <p:blipFill>
          <a:blip r:embed="rId11"/>
          <a:stretch>
            <a:fillRect/>
          </a:stretch>
        </p:blipFill>
        <p:spPr>
          <a:xfrm>
            <a:off x="24627889" y="22002634"/>
            <a:ext cx="4629985" cy="3459244"/>
          </a:xfrm>
          <a:prstGeom prst="rect">
            <a:avLst/>
          </a:prstGeom>
        </p:spPr>
      </p:pic>
      <p:pic>
        <p:nvPicPr>
          <p:cNvPr id="20" name="Immagine 19"/>
          <p:cNvPicPr>
            <a:picLocks noChangeAspect="1"/>
          </p:cNvPicPr>
          <p:nvPr/>
        </p:nvPicPr>
        <p:blipFill>
          <a:blip r:embed="rId12"/>
          <a:stretch>
            <a:fillRect/>
          </a:stretch>
        </p:blipFill>
        <p:spPr>
          <a:xfrm>
            <a:off x="24580212" y="26700232"/>
            <a:ext cx="4674966" cy="3492851"/>
          </a:xfrm>
          <a:prstGeom prst="rect">
            <a:avLst/>
          </a:prstGeom>
        </p:spPr>
      </p:pic>
      <p:pic>
        <p:nvPicPr>
          <p:cNvPr id="21" name="Immagine 20"/>
          <p:cNvPicPr>
            <a:picLocks noChangeAspect="1"/>
          </p:cNvPicPr>
          <p:nvPr/>
        </p:nvPicPr>
        <p:blipFill>
          <a:blip r:embed="rId13"/>
          <a:stretch>
            <a:fillRect/>
          </a:stretch>
        </p:blipFill>
        <p:spPr>
          <a:xfrm>
            <a:off x="24604225" y="31431437"/>
            <a:ext cx="4674966" cy="3096575"/>
          </a:xfrm>
          <a:prstGeom prst="rect">
            <a:avLst/>
          </a:prstGeom>
        </p:spPr>
      </p:pic>
      <p:pic>
        <p:nvPicPr>
          <p:cNvPr id="43" name="Picture 1"/>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535048" y="35766364"/>
            <a:ext cx="4671263" cy="297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6"/>
          <p:cNvSpPr txBox="1"/>
          <p:nvPr/>
        </p:nvSpPr>
        <p:spPr>
          <a:xfrm>
            <a:off x="1244887" y="37758538"/>
            <a:ext cx="27982123" cy="646331"/>
          </a:xfrm>
          <a:prstGeom prst="rect">
            <a:avLst/>
          </a:prstGeom>
          <a:noFill/>
          <a:ln w="9525">
            <a:noFill/>
            <a:miter lim="800000"/>
            <a:headEnd/>
            <a:tailEnd/>
          </a:ln>
        </p:spPr>
        <p:txBody>
          <a:bodyPr wrap="square">
            <a:spAutoFit/>
          </a:bodyPr>
          <a:lstStyle>
            <a:defPPr>
              <a:defRPr lang="en-US"/>
            </a:defPPr>
            <a:lvl1pPr>
              <a:defRPr sz="3600">
                <a:latin typeface="TUM Neue Helvetica 55 Regular" panose="020B0604020202020204" pitchFamily="34" charset="0"/>
              </a:defRPr>
            </a:lvl1pPr>
          </a:lstStyle>
          <a:p>
            <a:r>
              <a:rPr lang="it-IT" dirty="0" err="1" smtClean="0"/>
              <a:t>References</a:t>
            </a:r>
            <a:endParaRPr lang="it-IT" dirty="0"/>
          </a:p>
        </p:txBody>
      </p:sp>
      <p:sp>
        <p:nvSpPr>
          <p:cNvPr id="45" name="CasellaDiTesto 44"/>
          <p:cNvSpPr txBox="1"/>
          <p:nvPr/>
        </p:nvSpPr>
        <p:spPr>
          <a:xfrm>
            <a:off x="1244887" y="38448709"/>
            <a:ext cx="28406484" cy="461665"/>
          </a:xfrm>
          <a:prstGeom prst="rect">
            <a:avLst/>
          </a:prstGeom>
          <a:noFill/>
          <a:ln>
            <a:noFill/>
          </a:ln>
        </p:spPr>
        <p:txBody>
          <a:bodyPr wrap="square" rtlCol="0">
            <a:spAutoFit/>
          </a:bodyPr>
          <a:lstStyle/>
          <a:p>
            <a:pPr algn="just">
              <a:spcAft>
                <a:spcPts val="600"/>
              </a:spcAft>
            </a:pPr>
            <a:r>
              <a:rPr lang="it-IT" sz="2400" cap="small" dirty="0">
                <a:latin typeface="TUM Neue Helvetica 55 Regular" pitchFamily="34" charset="0"/>
              </a:rPr>
              <a:t>Chiogna G., Majone B., Cano Paoli K., Diamantini E., Stella E., Mallucci S., Lencioni V., Zandonai F., Bellin A</a:t>
            </a:r>
            <a:r>
              <a:rPr lang="it-IT" sz="2400" dirty="0" smtClean="0">
                <a:latin typeface="TUM Neue Helvetica 55 Regular" panose="020B0604020202020204"/>
                <a:ea typeface="Arial Unicode MS" panose="020B0604020202020204" pitchFamily="34" charset="-128"/>
                <a:cs typeface="Arial Unicode MS" panose="020B0604020202020204" pitchFamily="34" charset="-128"/>
              </a:rPr>
              <a:t>., 2016, Science of the </a:t>
            </a:r>
            <a:r>
              <a:rPr lang="it-IT" sz="2400" dirty="0">
                <a:latin typeface="TUM Neue Helvetica 55 Regular" panose="020B0604020202020204"/>
                <a:ea typeface="Arial Unicode MS" panose="020B0604020202020204" pitchFamily="34" charset="-128"/>
                <a:cs typeface="Arial Unicode MS" panose="020B0604020202020204" pitchFamily="34" charset="-128"/>
              </a:rPr>
              <a:t>T</a:t>
            </a:r>
            <a:r>
              <a:rPr lang="it-IT" sz="2400" dirty="0" smtClean="0">
                <a:latin typeface="TUM Neue Helvetica 55 Regular" panose="020B0604020202020204"/>
                <a:ea typeface="Arial Unicode MS" panose="020B0604020202020204" pitchFamily="34" charset="-128"/>
                <a:cs typeface="Arial Unicode MS" panose="020B0604020202020204" pitchFamily="34" charset="-128"/>
              </a:rPr>
              <a:t>otal Environment, 540,429-443</a:t>
            </a:r>
            <a:endParaRPr lang="en-US" sz="2400" dirty="0" smtClean="0">
              <a:latin typeface="TUM Neue Helvetica 55 Regular" panose="020B0604020202020204"/>
              <a:ea typeface="Arial Unicode MS" panose="020B0604020202020204" pitchFamily="34" charset="-128"/>
              <a:cs typeface="Arial Unicode MS" panose="020B0604020202020204" pitchFamily="34" charset="-128"/>
            </a:endParaRPr>
          </a:p>
        </p:txBody>
      </p:sp>
      <p:pic>
        <p:nvPicPr>
          <p:cNvPr id="22" name="Immagine 21"/>
          <p:cNvPicPr>
            <a:picLocks noChangeAspect="1"/>
          </p:cNvPicPr>
          <p:nvPr/>
        </p:nvPicPr>
        <p:blipFill rotWithShape="1">
          <a:blip r:embed="rId15"/>
          <a:srcRect l="35189" t="73624" r="36548" b="7008"/>
          <a:stretch/>
        </p:blipFill>
        <p:spPr>
          <a:xfrm>
            <a:off x="15794730" y="23723137"/>
            <a:ext cx="8543925" cy="3293469"/>
          </a:xfrm>
          <a:prstGeom prst="rect">
            <a:avLst/>
          </a:prstGeom>
          <a:ln>
            <a:solidFill>
              <a:schemeClr val="tx1"/>
            </a:solidFill>
          </a:ln>
        </p:spPr>
      </p:pic>
      <p:pic>
        <p:nvPicPr>
          <p:cNvPr id="6" name="Grafik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6092056" y="1220434"/>
            <a:ext cx="3142154" cy="1656000"/>
          </a:xfrm>
          <a:prstGeom prst="rect">
            <a:avLst/>
          </a:prstGeom>
        </p:spPr>
      </p:pic>
      <p:sp>
        <p:nvSpPr>
          <p:cNvPr id="41" name="Text Box 63"/>
          <p:cNvSpPr txBox="1">
            <a:spLocks noChangeArrowheads="1"/>
          </p:cNvSpPr>
          <p:nvPr/>
        </p:nvSpPr>
        <p:spPr bwMode="auto">
          <a:xfrm>
            <a:off x="1224187" y="9934007"/>
            <a:ext cx="27990576" cy="707886"/>
          </a:xfrm>
          <a:prstGeom prst="rect">
            <a:avLst/>
          </a:prstGeom>
          <a:solidFill>
            <a:srgbClr val="0065BD"/>
          </a:solidFill>
          <a:ln w="9525">
            <a:noFill/>
            <a:miter lim="800000"/>
            <a:headEnd/>
            <a:tailEnd/>
          </a:ln>
        </p:spPr>
        <p:txBody>
          <a:bodyPr wrap="square">
            <a:spAutoFit/>
          </a:bodyPr>
          <a:lstStyle/>
          <a:p>
            <a:pPr lvl="0" algn="ctr">
              <a:spcBef>
                <a:spcPts val="300"/>
              </a:spcBef>
              <a:spcAft>
                <a:spcPts val="300"/>
              </a:spcAft>
            </a:pPr>
            <a:r>
              <a:rPr lang="de-DE" sz="4000" dirty="0" smtClean="0">
                <a:solidFill>
                  <a:schemeClr val="bg1"/>
                </a:solidFill>
                <a:latin typeface="TUM Neue Helvetica 55 Regular" panose="020B0604020202020204" pitchFamily="34" charset="0"/>
              </a:rPr>
              <a:t>Abstract</a:t>
            </a:r>
            <a:endParaRPr lang="de-DE" sz="4000" dirty="0">
              <a:solidFill>
                <a:schemeClr val="bg1"/>
              </a:solidFill>
              <a:latin typeface="TUM Neue Helvetica 55 Regular" panose="020B0604020202020204" pitchFamily="34" charset="0"/>
            </a:endParaRPr>
          </a:p>
        </p:txBody>
      </p:sp>
      <p:sp>
        <p:nvSpPr>
          <p:cNvPr id="10" name="Textfeld 9"/>
          <p:cNvSpPr txBox="1"/>
          <p:nvPr/>
        </p:nvSpPr>
        <p:spPr>
          <a:xfrm>
            <a:off x="1224187" y="8423319"/>
            <a:ext cx="28023525" cy="1277273"/>
          </a:xfrm>
          <a:prstGeom prst="rect">
            <a:avLst/>
          </a:prstGeom>
          <a:noFill/>
          <a:ln>
            <a:noFill/>
          </a:ln>
        </p:spPr>
        <p:txBody>
          <a:bodyPr wrap="square" rtlCol="0">
            <a:spAutoFit/>
          </a:bodyPr>
          <a:lstStyle/>
          <a:p>
            <a:pPr lvl="0">
              <a:spcBef>
                <a:spcPts val="600"/>
              </a:spcBef>
            </a:pPr>
            <a:r>
              <a:rPr lang="it-IT" sz="3600" baseline="30000" dirty="0">
                <a:solidFill>
                  <a:prstClr val="black"/>
                </a:solidFill>
                <a:latin typeface="TUM Neue Helvetica 55 Regular" panose="020B0604020202020204" pitchFamily="34" charset="0"/>
                <a:ea typeface="Arial Unicode MS" panose="020B0604020202020204" pitchFamily="34" charset="-128"/>
                <a:cs typeface="Arial Unicode MS" panose="020B0604020202020204" pitchFamily="34" charset="-128"/>
              </a:rPr>
              <a:t>1 </a:t>
            </a:r>
            <a:r>
              <a:rPr lang="it-IT" sz="3600" dirty="0">
                <a:solidFill>
                  <a:prstClr val="black"/>
                </a:solidFill>
                <a:latin typeface="TUM Neue Helvetica 55 Regular" panose="020B0604020202020204" pitchFamily="34" charset="0"/>
                <a:ea typeface="Arial Unicode MS" panose="020B0604020202020204" pitchFamily="34" charset="-128"/>
                <a:cs typeface="Arial Unicode MS" panose="020B0604020202020204" pitchFamily="34" charset="-128"/>
              </a:rPr>
              <a:t>Technical </a:t>
            </a:r>
            <a:r>
              <a:rPr lang="it-IT" sz="3600" dirty="0" err="1">
                <a:solidFill>
                  <a:prstClr val="black"/>
                </a:solidFill>
                <a:latin typeface="TUM Neue Helvetica 55 Regular" panose="020B0604020202020204" pitchFamily="34" charset="0"/>
                <a:ea typeface="Arial Unicode MS" panose="020B0604020202020204" pitchFamily="34" charset="-128"/>
                <a:cs typeface="Arial Unicode MS" panose="020B0604020202020204" pitchFamily="34" charset="-128"/>
              </a:rPr>
              <a:t>University</a:t>
            </a:r>
            <a:r>
              <a:rPr lang="it-IT" sz="3600" dirty="0">
                <a:solidFill>
                  <a:prstClr val="black"/>
                </a:solidFill>
                <a:latin typeface="TUM Neue Helvetica 55 Regular" panose="020B0604020202020204" pitchFamily="34" charset="0"/>
                <a:ea typeface="Arial Unicode MS" panose="020B0604020202020204" pitchFamily="34" charset="-128"/>
                <a:cs typeface="Arial Unicode MS" panose="020B0604020202020204" pitchFamily="34" charset="-128"/>
              </a:rPr>
              <a:t> of </a:t>
            </a:r>
            <a:r>
              <a:rPr lang="it-IT" sz="3600" dirty="0" err="1">
                <a:solidFill>
                  <a:prstClr val="black"/>
                </a:solidFill>
                <a:latin typeface="TUM Neue Helvetica 55 Regular" panose="020B0604020202020204" pitchFamily="34" charset="0"/>
                <a:ea typeface="Arial Unicode MS" panose="020B0604020202020204" pitchFamily="34" charset="-128"/>
                <a:cs typeface="Arial Unicode MS" panose="020B0604020202020204" pitchFamily="34" charset="-128"/>
              </a:rPr>
              <a:t>Munich</a:t>
            </a:r>
            <a:r>
              <a:rPr lang="it-IT" sz="3600" dirty="0">
                <a:solidFill>
                  <a:prstClr val="black"/>
                </a:solidFill>
                <a:latin typeface="TUM Neue Helvetica 55 Regular" panose="020B0604020202020204" pitchFamily="34" charset="0"/>
                <a:ea typeface="Arial Unicode MS" panose="020B0604020202020204" pitchFamily="34" charset="-128"/>
                <a:cs typeface="Arial Unicode MS" panose="020B0604020202020204" pitchFamily="34" charset="-128"/>
              </a:rPr>
              <a:t>, </a:t>
            </a:r>
            <a:r>
              <a:rPr lang="it-IT" sz="3600" dirty="0" err="1">
                <a:solidFill>
                  <a:prstClr val="black"/>
                </a:solidFill>
                <a:latin typeface="TUM Neue Helvetica 55 Regular" panose="020B0604020202020204" pitchFamily="34" charset="0"/>
                <a:ea typeface="Arial Unicode MS" panose="020B0604020202020204" pitchFamily="34" charset="-128"/>
                <a:cs typeface="Arial Unicode MS" panose="020B0604020202020204" pitchFamily="34" charset="-128"/>
              </a:rPr>
              <a:t>Faculty</a:t>
            </a:r>
            <a:r>
              <a:rPr lang="it-IT" sz="3600" dirty="0">
                <a:solidFill>
                  <a:prstClr val="black"/>
                </a:solidFill>
                <a:latin typeface="TUM Neue Helvetica 55 Regular" panose="020B0604020202020204" pitchFamily="34" charset="0"/>
                <a:ea typeface="Arial Unicode MS" panose="020B0604020202020204" pitchFamily="34" charset="-128"/>
                <a:cs typeface="Arial Unicode MS" panose="020B0604020202020204" pitchFamily="34" charset="-128"/>
              </a:rPr>
              <a:t> of </a:t>
            </a:r>
            <a:r>
              <a:rPr lang="it-IT" sz="3600" dirty="0" err="1">
                <a:solidFill>
                  <a:prstClr val="black"/>
                </a:solidFill>
                <a:latin typeface="TUM Neue Helvetica 55 Regular" panose="020B0604020202020204" pitchFamily="34" charset="0"/>
                <a:ea typeface="Arial Unicode MS" panose="020B0604020202020204" pitchFamily="34" charset="-128"/>
                <a:cs typeface="Arial Unicode MS" panose="020B0604020202020204" pitchFamily="34" charset="-128"/>
              </a:rPr>
              <a:t>Civil</a:t>
            </a:r>
            <a:r>
              <a:rPr lang="it-IT" sz="3600" dirty="0">
                <a:solidFill>
                  <a:prstClr val="black"/>
                </a:solidFill>
                <a:latin typeface="TUM Neue Helvetica 55 Regular" panose="020B0604020202020204" pitchFamily="34" charset="0"/>
                <a:ea typeface="Arial Unicode MS" panose="020B0604020202020204" pitchFamily="34" charset="-128"/>
                <a:cs typeface="Arial Unicode MS" panose="020B0604020202020204" pitchFamily="34" charset="-128"/>
              </a:rPr>
              <a:t>, Geo and </a:t>
            </a:r>
            <a:r>
              <a:rPr lang="it-IT" sz="3600" dirty="0" err="1">
                <a:solidFill>
                  <a:prstClr val="black"/>
                </a:solidFill>
                <a:latin typeface="TUM Neue Helvetica 55 Regular" panose="020B0604020202020204" pitchFamily="34" charset="0"/>
                <a:ea typeface="Arial Unicode MS" panose="020B0604020202020204" pitchFamily="34" charset="-128"/>
                <a:cs typeface="Arial Unicode MS" panose="020B0604020202020204" pitchFamily="34" charset="-128"/>
              </a:rPr>
              <a:t>Environmental</a:t>
            </a:r>
            <a:r>
              <a:rPr lang="it-IT" sz="3600" dirty="0">
                <a:solidFill>
                  <a:prstClr val="black"/>
                </a:solidFill>
                <a:latin typeface="TUM Neue Helvetica 55 Regular" panose="020B0604020202020204" pitchFamily="34" charset="0"/>
                <a:ea typeface="Arial Unicode MS" panose="020B0604020202020204" pitchFamily="34" charset="-128"/>
                <a:cs typeface="Arial Unicode MS" panose="020B0604020202020204" pitchFamily="34" charset="-128"/>
              </a:rPr>
              <a:t> </a:t>
            </a:r>
            <a:r>
              <a:rPr lang="it-IT" sz="3600" dirty="0" err="1">
                <a:solidFill>
                  <a:prstClr val="black"/>
                </a:solidFill>
                <a:latin typeface="TUM Neue Helvetica 55 Regular" panose="020B0604020202020204" pitchFamily="34" charset="0"/>
                <a:ea typeface="Arial Unicode MS" panose="020B0604020202020204" pitchFamily="34" charset="-128"/>
                <a:cs typeface="Arial Unicode MS" panose="020B0604020202020204" pitchFamily="34" charset="-128"/>
              </a:rPr>
              <a:t>Engineering</a:t>
            </a:r>
            <a:r>
              <a:rPr lang="it-IT" sz="3600" dirty="0">
                <a:solidFill>
                  <a:prstClr val="black"/>
                </a:solidFill>
                <a:latin typeface="TUM Neue Helvetica 55 Regular" panose="020B0604020202020204" pitchFamily="34" charset="0"/>
                <a:ea typeface="Arial Unicode MS" panose="020B0604020202020204" pitchFamily="34" charset="-128"/>
                <a:cs typeface="Arial Unicode MS" panose="020B0604020202020204" pitchFamily="34" charset="-128"/>
              </a:rPr>
              <a:t>, </a:t>
            </a:r>
            <a:r>
              <a:rPr lang="it-IT" sz="3600" dirty="0" err="1">
                <a:solidFill>
                  <a:prstClr val="black"/>
                </a:solidFill>
                <a:latin typeface="TUM Neue Helvetica 55 Regular" panose="020B0604020202020204" pitchFamily="34" charset="0"/>
                <a:ea typeface="Arial Unicode MS" panose="020B0604020202020204" pitchFamily="34" charset="-128"/>
                <a:cs typeface="Arial Unicode MS" panose="020B0604020202020204" pitchFamily="34" charset="-128"/>
              </a:rPr>
              <a:t>Arcistrasse</a:t>
            </a:r>
            <a:r>
              <a:rPr lang="it-IT" sz="3600" dirty="0">
                <a:solidFill>
                  <a:prstClr val="black"/>
                </a:solidFill>
                <a:latin typeface="TUM Neue Helvetica 55 Regular" panose="020B0604020202020204" pitchFamily="34" charset="0"/>
                <a:ea typeface="Arial Unicode MS" panose="020B0604020202020204" pitchFamily="34" charset="-128"/>
                <a:cs typeface="Arial Unicode MS" panose="020B0604020202020204" pitchFamily="34" charset="-128"/>
              </a:rPr>
              <a:t> 21, 80333 </a:t>
            </a:r>
            <a:r>
              <a:rPr lang="it-IT" sz="3600" dirty="0" err="1">
                <a:solidFill>
                  <a:prstClr val="black"/>
                </a:solidFill>
                <a:latin typeface="TUM Neue Helvetica 55 Regular" panose="020B0604020202020204" pitchFamily="34" charset="0"/>
                <a:ea typeface="Arial Unicode MS" panose="020B0604020202020204" pitchFamily="34" charset="-128"/>
                <a:cs typeface="Arial Unicode MS" panose="020B0604020202020204" pitchFamily="34" charset="-128"/>
              </a:rPr>
              <a:t>Munich</a:t>
            </a:r>
            <a:r>
              <a:rPr lang="it-IT" sz="3600" dirty="0">
                <a:solidFill>
                  <a:prstClr val="black"/>
                </a:solidFill>
                <a:latin typeface="TUM Neue Helvetica 55 Regular" panose="020B0604020202020204" pitchFamily="34" charset="0"/>
                <a:ea typeface="Arial Unicode MS" panose="020B0604020202020204" pitchFamily="34" charset="-128"/>
                <a:cs typeface="Arial Unicode MS" panose="020B0604020202020204" pitchFamily="34" charset="-128"/>
              </a:rPr>
              <a:t>, Germany</a:t>
            </a:r>
          </a:p>
          <a:p>
            <a:pPr lvl="0">
              <a:spcBef>
                <a:spcPts val="600"/>
              </a:spcBef>
            </a:pPr>
            <a:r>
              <a:rPr lang="it-IT" sz="3600" baseline="30000" dirty="0">
                <a:solidFill>
                  <a:prstClr val="black"/>
                </a:solidFill>
                <a:latin typeface="TUM Neue Helvetica 55 Regular" panose="020B0604020202020204" pitchFamily="34" charset="0"/>
                <a:ea typeface="Arial Unicode MS" panose="020B0604020202020204" pitchFamily="34" charset="-128"/>
                <a:cs typeface="Arial Unicode MS" panose="020B0604020202020204" pitchFamily="34" charset="-128"/>
              </a:rPr>
              <a:t>2 </a:t>
            </a:r>
            <a:r>
              <a:rPr lang="it-IT" sz="3600" dirty="0">
                <a:solidFill>
                  <a:prstClr val="black"/>
                </a:solidFill>
                <a:latin typeface="TUM Neue Helvetica 55 Regular" panose="020B0604020202020204" pitchFamily="34" charset="0"/>
                <a:ea typeface="Arial Unicode MS" panose="020B0604020202020204" pitchFamily="34" charset="-128"/>
                <a:cs typeface="Arial Unicode MS" panose="020B0604020202020204" pitchFamily="34" charset="-128"/>
              </a:rPr>
              <a:t>Università degli Studi di Trento, Dipartimento di Ingegneria Civile Ambientale e Meccanica, via Mesiano 77, 38123, Trento, </a:t>
            </a:r>
            <a:r>
              <a:rPr lang="it-IT" sz="3600" dirty="0" err="1" smtClean="0">
                <a:solidFill>
                  <a:prstClr val="black"/>
                </a:solidFill>
                <a:latin typeface="TUM Neue Helvetica 55 Regular" panose="020B0604020202020204" pitchFamily="34" charset="0"/>
                <a:ea typeface="Arial Unicode MS" panose="020B0604020202020204" pitchFamily="34" charset="-128"/>
                <a:cs typeface="Arial Unicode MS" panose="020B0604020202020204" pitchFamily="34" charset="-128"/>
              </a:rPr>
              <a:t>Italy</a:t>
            </a:r>
            <a:endParaRPr lang="de-DE" sz="20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6" name="Text Box 63"/>
          <p:cNvSpPr txBox="1">
            <a:spLocks noChangeArrowheads="1"/>
          </p:cNvSpPr>
          <p:nvPr/>
        </p:nvSpPr>
        <p:spPr bwMode="auto">
          <a:xfrm>
            <a:off x="1224186" y="16081559"/>
            <a:ext cx="27990576" cy="707886"/>
          </a:xfrm>
          <a:prstGeom prst="rect">
            <a:avLst/>
          </a:prstGeom>
          <a:solidFill>
            <a:srgbClr val="0065BD"/>
          </a:solidFill>
          <a:ln w="9525">
            <a:noFill/>
            <a:miter lim="800000"/>
            <a:headEnd/>
            <a:tailEnd/>
          </a:ln>
        </p:spPr>
        <p:txBody>
          <a:bodyPr wrap="square">
            <a:spAutoFit/>
          </a:bodyPr>
          <a:lstStyle/>
          <a:p>
            <a:pPr lvl="0" algn="ctr">
              <a:spcBef>
                <a:spcPts val="300"/>
              </a:spcBef>
              <a:spcAft>
                <a:spcPts val="300"/>
              </a:spcAft>
            </a:pPr>
            <a:r>
              <a:rPr lang="en-US" sz="4000" dirty="0">
                <a:solidFill>
                  <a:schemeClr val="bg1"/>
                </a:solidFill>
                <a:latin typeface="TUM Neue Helvetica 55 Regular" panose="020B0604020202020204" pitchFamily="34" charset="0"/>
              </a:rPr>
              <a:t>Hydrology and water uses in the Adige </a:t>
            </a:r>
            <a:r>
              <a:rPr lang="en-US" sz="4000" dirty="0" smtClean="0">
                <a:solidFill>
                  <a:schemeClr val="bg1"/>
                </a:solidFill>
                <a:latin typeface="TUM Neue Helvetica 55 Regular" panose="020B0604020202020204" pitchFamily="34" charset="0"/>
              </a:rPr>
              <a:t>catchment</a:t>
            </a:r>
            <a:endParaRPr lang="en-US" sz="4000" dirty="0">
              <a:solidFill>
                <a:schemeClr val="bg1"/>
              </a:solidFill>
              <a:latin typeface="TUM Neue Helvetica 55 Regular" panose="020B0604020202020204" pitchFamily="34" charset="0"/>
            </a:endParaRPr>
          </a:p>
        </p:txBody>
      </p:sp>
      <p:sp>
        <p:nvSpPr>
          <p:cNvPr id="47" name="Text Box 63"/>
          <p:cNvSpPr txBox="1">
            <a:spLocks noChangeArrowheads="1"/>
          </p:cNvSpPr>
          <p:nvPr/>
        </p:nvSpPr>
        <p:spPr bwMode="auto">
          <a:xfrm>
            <a:off x="1198311" y="16919586"/>
            <a:ext cx="13831303" cy="646331"/>
          </a:xfrm>
          <a:prstGeom prst="rect">
            <a:avLst/>
          </a:prstGeom>
          <a:noFill/>
          <a:ln w="9525">
            <a:noFill/>
            <a:miter lim="800000"/>
            <a:headEnd/>
            <a:tailEnd/>
          </a:ln>
        </p:spPr>
        <p:txBody>
          <a:bodyPr wrap="square">
            <a:spAutoFit/>
          </a:bodyPr>
          <a:lstStyle/>
          <a:p>
            <a:r>
              <a:rPr lang="en-US" sz="3600" dirty="0" smtClean="0">
                <a:latin typeface="TUM Neue Helvetica 55 Regular" panose="020B0604020202020204" pitchFamily="34" charset="0"/>
              </a:rPr>
              <a:t>Catchment Description</a:t>
            </a:r>
            <a:endParaRPr lang="en-US" sz="3600" dirty="0">
              <a:latin typeface="TUM Neue Helvetica 55 Regular" panose="020B0604020202020204" pitchFamily="34" charset="0"/>
            </a:endParaRPr>
          </a:p>
        </p:txBody>
      </p:sp>
      <p:sp>
        <p:nvSpPr>
          <p:cNvPr id="48" name="Text Box 63"/>
          <p:cNvSpPr txBox="1">
            <a:spLocks noChangeArrowheads="1"/>
          </p:cNvSpPr>
          <p:nvPr/>
        </p:nvSpPr>
        <p:spPr bwMode="auto">
          <a:xfrm>
            <a:off x="15794730" y="16928404"/>
            <a:ext cx="13411581" cy="646331"/>
          </a:xfrm>
          <a:prstGeom prst="rect">
            <a:avLst/>
          </a:prstGeom>
          <a:noFill/>
          <a:ln w="9525">
            <a:noFill/>
            <a:miter lim="800000"/>
            <a:headEnd/>
            <a:tailEnd/>
          </a:ln>
        </p:spPr>
        <p:txBody>
          <a:bodyPr wrap="square">
            <a:spAutoFit/>
          </a:bodyPr>
          <a:lstStyle/>
          <a:p>
            <a:r>
              <a:rPr lang="en-US" sz="3600" dirty="0" smtClean="0">
                <a:latin typeface="TUM Neue Helvetica 55 Regular" panose="020B0604020202020204" pitchFamily="34" charset="0"/>
              </a:rPr>
              <a:t>Water uses</a:t>
            </a:r>
            <a:endParaRPr lang="en-US" sz="3600" dirty="0">
              <a:latin typeface="TUM Neue Helvetica 55 Regular" panose="020B0604020202020204" pitchFamily="34" charset="0"/>
            </a:endParaRPr>
          </a:p>
        </p:txBody>
      </p:sp>
    </p:spTree>
    <p:extLst>
      <p:ext uri="{BB962C8B-B14F-4D97-AF65-F5344CB8AC3E}">
        <p14:creationId xmlns:p14="http://schemas.microsoft.com/office/powerpoint/2010/main" val="21441917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1"/>
        </a:solidFill>
        <a:ln>
          <a:solidFill>
            <a:schemeClr val="accent1"/>
          </a:solidFill>
        </a:ln>
      </a:spPr>
      <a:bodyPr wrap="square" rtlCol="0">
        <a:spAutoFit/>
      </a:bodyPr>
      <a:lstStyle>
        <a:defPPr>
          <a:spcAft>
            <a:spcPts val="600"/>
          </a:spcAft>
          <a:defRPr sz="20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TotalTime>
  <Words>928</Words>
  <Application>Microsoft Office PowerPoint</Application>
  <PresentationFormat>Custom</PresentationFormat>
  <Paragraphs>27</Paragraphs>
  <Slides>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Arial Unicode MS</vt:lpstr>
      <vt:lpstr>Arial</vt:lpstr>
      <vt:lpstr>Calibri</vt:lpstr>
      <vt:lpstr>Calibri Light</vt:lpstr>
      <vt:lpstr>TUM Neue Helvetica 55 Regular</vt:lpstr>
      <vt:lpstr>Wingdings</vt:lpstr>
      <vt:lpstr>Wingdings 2</vt:lpstr>
      <vt:lpstr>Office Theme</vt:lpstr>
      <vt:lpstr> Chair of Hydrology and River Basin Management Faculty of Civil, Geo and Environmental Engineering Prof. Dr.-Ing Markus Disse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TUO</dc:creator>
  <cp:lastModifiedBy>Andrea</cp:lastModifiedBy>
  <cp:revision>141</cp:revision>
  <cp:lastPrinted>2015-03-31T06:55:54Z</cp:lastPrinted>
  <dcterms:created xsi:type="dcterms:W3CDTF">2014-12-09T12:31:16Z</dcterms:created>
  <dcterms:modified xsi:type="dcterms:W3CDTF">2017-01-13T10:06:10Z</dcterms:modified>
</cp:coreProperties>
</file>